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80"/>
  </p:notesMasterIdLst>
  <p:sldIdLst>
    <p:sldId id="336" r:id="rId2"/>
    <p:sldId id="337" r:id="rId3"/>
    <p:sldId id="339" r:id="rId4"/>
    <p:sldId id="338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431" r:id="rId25"/>
    <p:sldId id="397" r:id="rId26"/>
    <p:sldId id="398" r:id="rId27"/>
    <p:sldId id="399" r:id="rId28"/>
    <p:sldId id="400" r:id="rId29"/>
    <p:sldId id="401" r:id="rId30"/>
    <p:sldId id="402" r:id="rId31"/>
    <p:sldId id="406" r:id="rId32"/>
    <p:sldId id="407" r:id="rId33"/>
    <p:sldId id="408" r:id="rId34"/>
    <p:sldId id="409" r:id="rId35"/>
    <p:sldId id="410" r:id="rId36"/>
    <p:sldId id="429" r:id="rId37"/>
    <p:sldId id="411" r:id="rId38"/>
    <p:sldId id="412" r:id="rId39"/>
    <p:sldId id="413" r:id="rId40"/>
    <p:sldId id="414" r:id="rId41"/>
    <p:sldId id="415" r:id="rId42"/>
    <p:sldId id="430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428" r:id="rId56"/>
    <p:sldId id="442" r:id="rId57"/>
    <p:sldId id="256" r:id="rId58"/>
    <p:sldId id="259" r:id="rId59"/>
    <p:sldId id="347" r:id="rId60"/>
    <p:sldId id="348" r:id="rId61"/>
    <p:sldId id="349" r:id="rId62"/>
    <p:sldId id="260" r:id="rId63"/>
    <p:sldId id="275" r:id="rId64"/>
    <p:sldId id="350" r:id="rId65"/>
    <p:sldId id="345" r:id="rId66"/>
    <p:sldId id="439" r:id="rId67"/>
    <p:sldId id="437" r:id="rId68"/>
    <p:sldId id="341" r:id="rId69"/>
    <p:sldId id="340" r:id="rId70"/>
    <p:sldId id="438" r:id="rId71"/>
    <p:sldId id="440" r:id="rId72"/>
    <p:sldId id="257" r:id="rId73"/>
    <p:sldId id="432" r:id="rId74"/>
    <p:sldId id="352" r:id="rId75"/>
    <p:sldId id="403" r:id="rId76"/>
    <p:sldId id="404" r:id="rId77"/>
    <p:sldId id="441" r:id="rId78"/>
    <p:sldId id="40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1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19A1D-B8DF-41F9-9A2B-6D9C6E24B6F5}" type="doc">
      <dgm:prSet loTypeId="urn:microsoft.com/office/officeart/2005/8/layout/process3" loCatId="process" qsTypeId="urn:microsoft.com/office/officeart/2005/8/quickstyle/3d1" qsCatId="3D" csTypeId="urn:microsoft.com/office/officeart/2005/8/colors/accent0_3" csCatId="mainScheme" phldr="1"/>
      <dgm:spPr/>
    </dgm:pt>
    <dgm:pt modelId="{1E33CE83-9A4D-4C85-BDB0-F940AA0D5EC2}">
      <dgm:prSet phldrT="[Text]"/>
      <dgm:spPr/>
      <dgm:t>
        <a:bodyPr/>
        <a:lstStyle/>
        <a:p>
          <a:r>
            <a:rPr lang="en-US" dirty="0"/>
            <a:t>Recommender system</a:t>
          </a:r>
        </a:p>
      </dgm:t>
    </dgm:pt>
    <dgm:pt modelId="{5E2F299E-3CC9-48CF-86F4-ED2F094F5663}" type="parTrans" cxnId="{8AD83EED-08E9-432F-9CAC-19C8BF7E3006}">
      <dgm:prSet/>
      <dgm:spPr/>
      <dgm:t>
        <a:bodyPr/>
        <a:lstStyle/>
        <a:p>
          <a:endParaRPr lang="en-US"/>
        </a:p>
      </dgm:t>
    </dgm:pt>
    <dgm:pt modelId="{AD56022F-1BED-4D89-B7D9-E8271244CE7E}" type="sibTrans" cxnId="{8AD83EED-08E9-432F-9CAC-19C8BF7E3006}">
      <dgm:prSet/>
      <dgm:spPr/>
      <dgm:t>
        <a:bodyPr/>
        <a:lstStyle/>
        <a:p>
          <a:endParaRPr lang="en-US"/>
        </a:p>
      </dgm:t>
    </dgm:pt>
    <dgm:pt modelId="{D12BBD36-51C8-43F1-BBFC-2A11F630AD88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5E6CD436-44D5-4DAB-BD79-DBC3D02431C9}" type="parTrans" cxnId="{8249C112-A6C6-40B3-8594-DA54C831CE2B}">
      <dgm:prSet/>
      <dgm:spPr/>
      <dgm:t>
        <a:bodyPr/>
        <a:lstStyle/>
        <a:p>
          <a:endParaRPr lang="en-US"/>
        </a:p>
      </dgm:t>
    </dgm:pt>
    <dgm:pt modelId="{9A5D4A7A-8191-410F-BCAF-427F0BCE6FCE}" type="sibTrans" cxnId="{8249C112-A6C6-40B3-8594-DA54C831CE2B}">
      <dgm:prSet/>
      <dgm:spPr/>
      <dgm:t>
        <a:bodyPr/>
        <a:lstStyle/>
        <a:p>
          <a:endParaRPr lang="en-US"/>
        </a:p>
      </dgm:t>
    </dgm:pt>
    <dgm:pt modelId="{3ECD2D5C-9B8D-48D1-9D5A-45F002EA22C3}">
      <dgm:prSet/>
      <dgm:spPr/>
      <dgm:t>
        <a:bodyPr/>
        <a:lstStyle/>
        <a:p>
          <a:r>
            <a:rPr lang="en-US" dirty="0"/>
            <a:t>Deployment</a:t>
          </a:r>
        </a:p>
      </dgm:t>
    </dgm:pt>
    <dgm:pt modelId="{BCE87D7E-DB4B-45C6-BB36-0F4923392D27}" type="parTrans" cxnId="{B88C327E-7D67-4AE9-8BE8-C654062DE28A}">
      <dgm:prSet/>
      <dgm:spPr/>
      <dgm:t>
        <a:bodyPr/>
        <a:lstStyle/>
        <a:p>
          <a:endParaRPr lang="en-US"/>
        </a:p>
      </dgm:t>
    </dgm:pt>
    <dgm:pt modelId="{0D4D7F6E-9AA3-4B74-B456-BA9BE29AB4E2}" type="sibTrans" cxnId="{B88C327E-7D67-4AE9-8BE8-C654062DE28A}">
      <dgm:prSet/>
      <dgm:spPr/>
      <dgm:t>
        <a:bodyPr/>
        <a:lstStyle/>
        <a:p>
          <a:endParaRPr lang="en-US"/>
        </a:p>
      </dgm:t>
    </dgm:pt>
    <dgm:pt modelId="{005852D7-29F6-4DE4-981F-F5598135231B}">
      <dgm:prSet/>
      <dgm:spPr/>
      <dgm:t>
        <a:bodyPr/>
        <a:lstStyle/>
        <a:p>
          <a:r>
            <a:rPr lang="en-US" dirty="0"/>
            <a:t>Demo</a:t>
          </a:r>
        </a:p>
      </dgm:t>
    </dgm:pt>
    <dgm:pt modelId="{3F5BB878-E6BA-43EB-8474-A92D65D3439C}" type="parTrans" cxnId="{E2D53EC8-46AA-4EB0-AD81-E4D62E0DAC9A}">
      <dgm:prSet/>
      <dgm:spPr/>
      <dgm:t>
        <a:bodyPr/>
        <a:lstStyle/>
        <a:p>
          <a:endParaRPr lang="en-US"/>
        </a:p>
      </dgm:t>
    </dgm:pt>
    <dgm:pt modelId="{ABD21CCC-E2A4-4DAB-A4D0-5635749DAFAE}" type="sibTrans" cxnId="{E2D53EC8-46AA-4EB0-AD81-E4D62E0DAC9A}">
      <dgm:prSet/>
      <dgm:spPr/>
      <dgm:t>
        <a:bodyPr/>
        <a:lstStyle/>
        <a:p>
          <a:endParaRPr lang="en-US"/>
        </a:p>
      </dgm:t>
    </dgm:pt>
    <dgm:pt modelId="{43892624-90B4-4C83-A187-B5F3ED931DD7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430A4E36-111C-4E0D-A577-0C6E7F464301}" type="parTrans" cxnId="{015B821B-B9FA-4B4D-A6AD-E50C4544ECBD}">
      <dgm:prSet/>
      <dgm:spPr/>
      <dgm:t>
        <a:bodyPr/>
        <a:lstStyle/>
        <a:p>
          <a:endParaRPr lang="en-US"/>
        </a:p>
      </dgm:t>
    </dgm:pt>
    <dgm:pt modelId="{658D93C5-352E-4497-933B-9549CE1FD780}" type="sibTrans" cxnId="{015B821B-B9FA-4B4D-A6AD-E50C4544ECBD}">
      <dgm:prSet/>
      <dgm:spPr/>
      <dgm:t>
        <a:bodyPr/>
        <a:lstStyle/>
        <a:p>
          <a:endParaRPr lang="en-US"/>
        </a:p>
      </dgm:t>
    </dgm:pt>
    <dgm:pt modelId="{A616DBC1-951D-41F9-9CBA-81AA4840C100}">
      <dgm:prSet/>
      <dgm:spPr/>
      <dgm:t>
        <a:bodyPr/>
        <a:lstStyle/>
        <a:p>
          <a:r>
            <a:rPr lang="en-US" dirty="0"/>
            <a:t>Age , Gender and Ethnicity from Kaggle </a:t>
          </a:r>
        </a:p>
      </dgm:t>
    </dgm:pt>
    <dgm:pt modelId="{11159682-5428-41AA-B32C-253F0A21EEEF}" type="parTrans" cxnId="{22034623-E9A6-4739-8BAB-81BFDDE7AC31}">
      <dgm:prSet/>
      <dgm:spPr/>
      <dgm:t>
        <a:bodyPr/>
        <a:lstStyle/>
        <a:p>
          <a:endParaRPr lang="en-US"/>
        </a:p>
      </dgm:t>
    </dgm:pt>
    <dgm:pt modelId="{2285B904-3A09-4BA8-AC0F-91CC79D79DBD}" type="sibTrans" cxnId="{22034623-E9A6-4739-8BAB-81BFDDE7AC31}">
      <dgm:prSet/>
      <dgm:spPr/>
      <dgm:t>
        <a:bodyPr/>
        <a:lstStyle/>
        <a:p>
          <a:endParaRPr lang="en-US"/>
        </a:p>
      </dgm:t>
    </dgm:pt>
    <dgm:pt modelId="{7187DCD7-CD84-422C-9AA1-DBDAFB42D742}">
      <dgm:prSet/>
      <dgm:spPr/>
      <dgm:t>
        <a:bodyPr/>
        <a:lstStyle/>
        <a:p>
          <a:r>
            <a:rPr lang="en-US" dirty="0" err="1"/>
            <a:t>Movielens</a:t>
          </a:r>
          <a:r>
            <a:rPr lang="en-US" dirty="0"/>
            <a:t> Dataset</a:t>
          </a:r>
        </a:p>
      </dgm:t>
    </dgm:pt>
    <dgm:pt modelId="{B3317C4F-28E2-49B2-AE41-94FD25C23C79}" type="parTrans" cxnId="{997F2EDA-1557-4C38-9F87-43B64A80050C}">
      <dgm:prSet/>
      <dgm:spPr/>
      <dgm:t>
        <a:bodyPr/>
        <a:lstStyle/>
        <a:p>
          <a:endParaRPr lang="en-US"/>
        </a:p>
      </dgm:t>
    </dgm:pt>
    <dgm:pt modelId="{3C66AF2C-8B32-440C-8295-709BB5C074CA}" type="sibTrans" cxnId="{997F2EDA-1557-4C38-9F87-43B64A80050C}">
      <dgm:prSet/>
      <dgm:spPr/>
      <dgm:t>
        <a:bodyPr/>
        <a:lstStyle/>
        <a:p>
          <a:endParaRPr lang="en-US"/>
        </a:p>
      </dgm:t>
    </dgm:pt>
    <dgm:pt modelId="{0DD3F32C-6087-4FDF-BB9A-4B84A1FF5817}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dirty="0"/>
            <a:t>Web Application</a:t>
          </a:r>
        </a:p>
      </dgm:t>
    </dgm:pt>
    <dgm:pt modelId="{3C16FDFB-D9A6-4724-BF71-5E61AAB44BE0}" type="parTrans" cxnId="{466AF080-31A8-4015-A9B3-2A9B2F52914E}">
      <dgm:prSet/>
      <dgm:spPr/>
      <dgm:t>
        <a:bodyPr/>
        <a:lstStyle/>
        <a:p>
          <a:endParaRPr lang="en-US"/>
        </a:p>
      </dgm:t>
    </dgm:pt>
    <dgm:pt modelId="{44A7CAAB-61A2-4B12-B042-DD8F4BE47381}" type="sibTrans" cxnId="{466AF080-31A8-4015-A9B3-2A9B2F52914E}">
      <dgm:prSet/>
      <dgm:spPr/>
      <dgm:t>
        <a:bodyPr/>
        <a:lstStyle/>
        <a:p>
          <a:endParaRPr lang="en-US"/>
        </a:p>
      </dgm:t>
    </dgm:pt>
    <dgm:pt modelId="{4A35BEC5-A4BA-4E1F-A5A9-D77271693C7E}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dirty="0"/>
            <a:t>Summary</a:t>
          </a:r>
        </a:p>
      </dgm:t>
    </dgm:pt>
    <dgm:pt modelId="{FF20AF52-D48F-4185-AC92-905EE00C4786}" type="parTrans" cxnId="{1300130E-F3F9-4521-B908-59D6DD3EDF66}">
      <dgm:prSet/>
      <dgm:spPr/>
      <dgm:t>
        <a:bodyPr/>
        <a:lstStyle/>
        <a:p>
          <a:endParaRPr lang="en-US"/>
        </a:p>
      </dgm:t>
    </dgm:pt>
    <dgm:pt modelId="{4F3CB045-CA2D-46E1-AB27-FCC7FBD1EFEA}" type="sibTrans" cxnId="{1300130E-F3F9-4521-B908-59D6DD3EDF66}">
      <dgm:prSet/>
      <dgm:spPr/>
      <dgm:t>
        <a:bodyPr/>
        <a:lstStyle/>
        <a:p>
          <a:endParaRPr lang="en-US"/>
        </a:p>
      </dgm:t>
    </dgm:pt>
    <dgm:pt modelId="{6F3F223D-E940-4591-BC75-DDDAA31AE0FC}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dirty="0"/>
            <a:t>Future Work</a:t>
          </a:r>
        </a:p>
      </dgm:t>
    </dgm:pt>
    <dgm:pt modelId="{2CAFD9CF-021F-49F7-837D-593F726EED50}" type="parTrans" cxnId="{27903927-13A8-4D9C-9F4F-82A11247C1FB}">
      <dgm:prSet/>
      <dgm:spPr/>
      <dgm:t>
        <a:bodyPr/>
        <a:lstStyle/>
        <a:p>
          <a:endParaRPr lang="en-US"/>
        </a:p>
      </dgm:t>
    </dgm:pt>
    <dgm:pt modelId="{D9C5E692-14A0-4970-99BD-A7AF45F14C8D}" type="sibTrans" cxnId="{27903927-13A8-4D9C-9F4F-82A11247C1FB}">
      <dgm:prSet/>
      <dgm:spPr/>
      <dgm:t>
        <a:bodyPr/>
        <a:lstStyle/>
        <a:p>
          <a:endParaRPr lang="en-US"/>
        </a:p>
      </dgm:t>
    </dgm:pt>
    <dgm:pt modelId="{6C142A45-5E4B-44B7-BF05-F8D9193DB312}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dirty="0"/>
            <a:t>Live Demo</a:t>
          </a:r>
        </a:p>
      </dgm:t>
    </dgm:pt>
    <dgm:pt modelId="{C39964B2-CA10-4723-B5A4-C504FE7843B6}" type="parTrans" cxnId="{426E66D7-FACC-4097-BADF-82BA94BED1C2}">
      <dgm:prSet/>
      <dgm:spPr/>
      <dgm:t>
        <a:bodyPr/>
        <a:lstStyle/>
        <a:p>
          <a:endParaRPr lang="en-US"/>
        </a:p>
      </dgm:t>
    </dgm:pt>
    <dgm:pt modelId="{77EB2D11-0AE3-4A45-BE69-3C41E86CEB04}" type="sibTrans" cxnId="{426E66D7-FACC-4097-BADF-82BA94BED1C2}">
      <dgm:prSet/>
      <dgm:spPr/>
      <dgm:t>
        <a:bodyPr/>
        <a:lstStyle/>
        <a:p>
          <a:endParaRPr lang="en-US"/>
        </a:p>
      </dgm:t>
    </dgm:pt>
    <dgm:pt modelId="{99F7BD56-86E1-4BA3-BB54-2454C0099D7F}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dirty="0"/>
            <a:t>Flow chart</a:t>
          </a:r>
        </a:p>
      </dgm:t>
    </dgm:pt>
    <dgm:pt modelId="{6E4ECDEC-ABCF-4D41-A46C-7BD36B57D804}" type="parTrans" cxnId="{C2DC60A2-A74C-4680-864F-AF2BBD70BD42}">
      <dgm:prSet/>
      <dgm:spPr/>
      <dgm:t>
        <a:bodyPr/>
        <a:lstStyle/>
        <a:p>
          <a:endParaRPr lang="en-US"/>
        </a:p>
      </dgm:t>
    </dgm:pt>
    <dgm:pt modelId="{249C4337-1951-4D16-8B55-2957C8023472}" type="sibTrans" cxnId="{C2DC60A2-A74C-4680-864F-AF2BBD70BD42}">
      <dgm:prSet/>
      <dgm:spPr/>
      <dgm:t>
        <a:bodyPr/>
        <a:lstStyle/>
        <a:p>
          <a:endParaRPr lang="en-US"/>
        </a:p>
      </dgm:t>
    </dgm:pt>
    <dgm:pt modelId="{EDC75E69-49F4-472E-8484-6BA5DC451A8B}" type="pres">
      <dgm:prSet presAssocID="{F1B19A1D-B8DF-41F9-9A2B-6D9C6E24B6F5}" presName="linearFlow" presStyleCnt="0">
        <dgm:presLayoutVars>
          <dgm:dir/>
          <dgm:animLvl val="lvl"/>
          <dgm:resizeHandles val="exact"/>
        </dgm:presLayoutVars>
      </dgm:prSet>
      <dgm:spPr/>
    </dgm:pt>
    <dgm:pt modelId="{C627190A-824F-41AF-B817-DB536548644D}" type="pres">
      <dgm:prSet presAssocID="{1E33CE83-9A4D-4C85-BDB0-F940AA0D5EC2}" presName="composite" presStyleCnt="0"/>
      <dgm:spPr/>
    </dgm:pt>
    <dgm:pt modelId="{8D25260B-4E80-462F-B7EE-6EEB8589133F}" type="pres">
      <dgm:prSet presAssocID="{1E33CE83-9A4D-4C85-BDB0-F940AA0D5EC2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017EFB5-287A-4C62-9BB7-969963E79112}" type="pres">
      <dgm:prSet presAssocID="{1E33CE83-9A4D-4C85-BDB0-F940AA0D5EC2}" presName="parSh" presStyleLbl="node1" presStyleIdx="0" presStyleCnt="5"/>
      <dgm:spPr/>
    </dgm:pt>
    <dgm:pt modelId="{BE8541C1-D672-41A8-8329-533BE910ADB1}" type="pres">
      <dgm:prSet presAssocID="{1E33CE83-9A4D-4C85-BDB0-F940AA0D5EC2}" presName="desTx" presStyleLbl="fgAcc1" presStyleIdx="0" presStyleCnt="5">
        <dgm:presLayoutVars>
          <dgm:bulletEnabled val="1"/>
        </dgm:presLayoutVars>
      </dgm:prSet>
      <dgm:spPr/>
    </dgm:pt>
    <dgm:pt modelId="{F7C662B3-8C7D-48D7-9135-FD7B667F880B}" type="pres">
      <dgm:prSet presAssocID="{AD56022F-1BED-4D89-B7D9-E8271244CE7E}" presName="sibTrans" presStyleLbl="sibTrans2D1" presStyleIdx="0" presStyleCnt="4"/>
      <dgm:spPr/>
    </dgm:pt>
    <dgm:pt modelId="{429AB065-B948-4FB5-ADB4-AEE74F4A4F70}" type="pres">
      <dgm:prSet presAssocID="{AD56022F-1BED-4D89-B7D9-E8271244CE7E}" presName="connTx" presStyleLbl="sibTrans2D1" presStyleIdx="0" presStyleCnt="4"/>
      <dgm:spPr/>
    </dgm:pt>
    <dgm:pt modelId="{8B049AAF-9852-4CAB-87CE-4698092C55D1}" type="pres">
      <dgm:prSet presAssocID="{D12BBD36-51C8-43F1-BBFC-2A11F630AD88}" presName="composite" presStyleCnt="0"/>
      <dgm:spPr/>
    </dgm:pt>
    <dgm:pt modelId="{EFA6B34D-1CA3-4ED6-8940-80A53321332F}" type="pres">
      <dgm:prSet presAssocID="{D12BBD36-51C8-43F1-BBFC-2A11F630AD88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70168891-C67D-44CC-81DD-2603DFCD5CF6}" type="pres">
      <dgm:prSet presAssocID="{D12BBD36-51C8-43F1-BBFC-2A11F630AD88}" presName="parSh" presStyleLbl="node1" presStyleIdx="1" presStyleCnt="5"/>
      <dgm:spPr/>
    </dgm:pt>
    <dgm:pt modelId="{68EC8A42-95B1-448B-8BDE-5399C7E5E9AB}" type="pres">
      <dgm:prSet presAssocID="{D12BBD36-51C8-43F1-BBFC-2A11F630AD88}" presName="desTx" presStyleLbl="fgAcc1" presStyleIdx="1" presStyleCnt="5">
        <dgm:presLayoutVars>
          <dgm:bulletEnabled val="1"/>
        </dgm:presLayoutVars>
      </dgm:prSet>
      <dgm:spPr/>
    </dgm:pt>
    <dgm:pt modelId="{93145C09-6C04-427A-B092-AA8664B2D3D2}" type="pres">
      <dgm:prSet presAssocID="{9A5D4A7A-8191-410F-BCAF-427F0BCE6FCE}" presName="sibTrans" presStyleLbl="sibTrans2D1" presStyleIdx="1" presStyleCnt="4"/>
      <dgm:spPr/>
    </dgm:pt>
    <dgm:pt modelId="{1B75F9EF-9974-49BA-BF28-F87ED3F7DEE8}" type="pres">
      <dgm:prSet presAssocID="{9A5D4A7A-8191-410F-BCAF-427F0BCE6FCE}" presName="connTx" presStyleLbl="sibTrans2D1" presStyleIdx="1" presStyleCnt="4"/>
      <dgm:spPr/>
    </dgm:pt>
    <dgm:pt modelId="{135AFF31-B049-4E70-AC1C-F01E4F2F2AC6}" type="pres">
      <dgm:prSet presAssocID="{3ECD2D5C-9B8D-48D1-9D5A-45F002EA22C3}" presName="composite" presStyleCnt="0"/>
      <dgm:spPr/>
    </dgm:pt>
    <dgm:pt modelId="{FCBCB5C8-B16B-42FB-954C-DACDBA52B7FD}" type="pres">
      <dgm:prSet presAssocID="{3ECD2D5C-9B8D-48D1-9D5A-45F002EA22C3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0670345-AB4E-4E10-91E0-EC181AD2545E}" type="pres">
      <dgm:prSet presAssocID="{3ECD2D5C-9B8D-48D1-9D5A-45F002EA22C3}" presName="parSh" presStyleLbl="node1" presStyleIdx="2" presStyleCnt="5"/>
      <dgm:spPr/>
    </dgm:pt>
    <dgm:pt modelId="{188B58F2-FBDB-475C-9C96-96431E89F71E}" type="pres">
      <dgm:prSet presAssocID="{3ECD2D5C-9B8D-48D1-9D5A-45F002EA22C3}" presName="desTx" presStyleLbl="fgAcc1" presStyleIdx="2" presStyleCnt="5">
        <dgm:presLayoutVars>
          <dgm:bulletEnabled val="1"/>
        </dgm:presLayoutVars>
      </dgm:prSet>
      <dgm:spPr/>
    </dgm:pt>
    <dgm:pt modelId="{A62F0263-C540-4DAF-B15B-C90098E1AC50}" type="pres">
      <dgm:prSet presAssocID="{0D4D7F6E-9AA3-4B74-B456-BA9BE29AB4E2}" presName="sibTrans" presStyleLbl="sibTrans2D1" presStyleIdx="2" presStyleCnt="4"/>
      <dgm:spPr/>
    </dgm:pt>
    <dgm:pt modelId="{217FCEBA-F6E2-4154-9D5F-BF49EF3034D3}" type="pres">
      <dgm:prSet presAssocID="{0D4D7F6E-9AA3-4B74-B456-BA9BE29AB4E2}" presName="connTx" presStyleLbl="sibTrans2D1" presStyleIdx="2" presStyleCnt="4"/>
      <dgm:spPr/>
    </dgm:pt>
    <dgm:pt modelId="{FAA60AC0-11D9-4761-B4DA-F14A94E1FD8A}" type="pres">
      <dgm:prSet presAssocID="{005852D7-29F6-4DE4-981F-F5598135231B}" presName="composite" presStyleCnt="0"/>
      <dgm:spPr/>
    </dgm:pt>
    <dgm:pt modelId="{426E40AF-8ACF-410C-943D-5FCF6C609818}" type="pres">
      <dgm:prSet presAssocID="{005852D7-29F6-4DE4-981F-F5598135231B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5915BA3-EF7E-4ACF-BBEE-DF5FDE3A096B}" type="pres">
      <dgm:prSet presAssocID="{005852D7-29F6-4DE4-981F-F5598135231B}" presName="parSh" presStyleLbl="node1" presStyleIdx="3" presStyleCnt="5"/>
      <dgm:spPr/>
    </dgm:pt>
    <dgm:pt modelId="{4C6A668E-FB1C-455B-A8B8-5E87F29327B3}" type="pres">
      <dgm:prSet presAssocID="{005852D7-29F6-4DE4-981F-F5598135231B}" presName="desTx" presStyleLbl="fgAcc1" presStyleIdx="3" presStyleCnt="5" custLinFactNeighborX="2543" custLinFactNeighborY="2846">
        <dgm:presLayoutVars>
          <dgm:bulletEnabled val="1"/>
        </dgm:presLayoutVars>
      </dgm:prSet>
      <dgm:spPr/>
    </dgm:pt>
    <dgm:pt modelId="{1E4BB010-F822-4E89-BA80-851B18307A90}" type="pres">
      <dgm:prSet presAssocID="{ABD21CCC-E2A4-4DAB-A4D0-5635749DAFAE}" presName="sibTrans" presStyleLbl="sibTrans2D1" presStyleIdx="3" presStyleCnt="4"/>
      <dgm:spPr/>
    </dgm:pt>
    <dgm:pt modelId="{BE2E89C8-E53B-4FC8-B7FC-5D73447E174E}" type="pres">
      <dgm:prSet presAssocID="{ABD21CCC-E2A4-4DAB-A4D0-5635749DAFAE}" presName="connTx" presStyleLbl="sibTrans2D1" presStyleIdx="3" presStyleCnt="4"/>
      <dgm:spPr/>
    </dgm:pt>
    <dgm:pt modelId="{5E24A446-51F6-41E8-AA7A-31E3CF2935E2}" type="pres">
      <dgm:prSet presAssocID="{43892624-90B4-4C83-A187-B5F3ED931DD7}" presName="composite" presStyleCnt="0"/>
      <dgm:spPr/>
    </dgm:pt>
    <dgm:pt modelId="{0AFD56D4-1278-4EA9-8D3D-CD063415B8A8}" type="pres">
      <dgm:prSet presAssocID="{43892624-90B4-4C83-A187-B5F3ED931DD7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79D6BA7-525C-41FD-8AAC-1E4ABBC96C8D}" type="pres">
      <dgm:prSet presAssocID="{43892624-90B4-4C83-A187-B5F3ED931DD7}" presName="parSh" presStyleLbl="node1" presStyleIdx="4" presStyleCnt="5"/>
      <dgm:spPr/>
    </dgm:pt>
    <dgm:pt modelId="{354CD497-6C70-4860-827F-37391368FE0E}" type="pres">
      <dgm:prSet presAssocID="{43892624-90B4-4C83-A187-B5F3ED931DD7}" presName="desTx" presStyleLbl="fgAcc1" presStyleIdx="4" presStyleCnt="5" custLinFactNeighborX="-4073" custLinFactNeighborY="0">
        <dgm:presLayoutVars>
          <dgm:bulletEnabled val="1"/>
        </dgm:presLayoutVars>
      </dgm:prSet>
      <dgm:spPr/>
    </dgm:pt>
  </dgm:ptLst>
  <dgm:cxnLst>
    <dgm:cxn modelId="{4A1BC801-AFAD-4A5E-9C98-E4C3DBEBDDB6}" type="presOf" srcId="{6F3F223D-E940-4591-BC75-DDDAA31AE0FC}" destId="{354CD497-6C70-4860-827F-37391368FE0E}" srcOrd="0" destOrd="1" presId="urn:microsoft.com/office/officeart/2005/8/layout/process3"/>
    <dgm:cxn modelId="{52228205-710C-4E50-983F-C8BE5013EA7D}" type="presOf" srcId="{0D4D7F6E-9AA3-4B74-B456-BA9BE29AB4E2}" destId="{A62F0263-C540-4DAF-B15B-C90098E1AC50}" srcOrd="0" destOrd="0" presId="urn:microsoft.com/office/officeart/2005/8/layout/process3"/>
    <dgm:cxn modelId="{2FD00F09-EBDC-4318-AE66-1DA2CE9602A8}" type="presOf" srcId="{ABD21CCC-E2A4-4DAB-A4D0-5635749DAFAE}" destId="{1E4BB010-F822-4E89-BA80-851B18307A90}" srcOrd="0" destOrd="0" presId="urn:microsoft.com/office/officeart/2005/8/layout/process3"/>
    <dgm:cxn modelId="{DFF1C30B-55D5-4C2E-B90E-95FBBA6F74DE}" type="presOf" srcId="{43892624-90B4-4C83-A187-B5F3ED931DD7}" destId="{679D6BA7-525C-41FD-8AAC-1E4ABBC96C8D}" srcOrd="1" destOrd="0" presId="urn:microsoft.com/office/officeart/2005/8/layout/process3"/>
    <dgm:cxn modelId="{1300130E-F3F9-4521-B908-59D6DD3EDF66}" srcId="{43892624-90B4-4C83-A187-B5F3ED931DD7}" destId="{4A35BEC5-A4BA-4E1F-A5A9-D77271693C7E}" srcOrd="0" destOrd="0" parTransId="{FF20AF52-D48F-4185-AC92-905EE00C4786}" sibTransId="{4F3CB045-CA2D-46E1-AB27-FCC7FBD1EFEA}"/>
    <dgm:cxn modelId="{8249C112-A6C6-40B3-8594-DA54C831CE2B}" srcId="{F1B19A1D-B8DF-41F9-9A2B-6D9C6E24B6F5}" destId="{D12BBD36-51C8-43F1-BBFC-2A11F630AD88}" srcOrd="1" destOrd="0" parTransId="{5E6CD436-44D5-4DAB-BD79-DBC3D02431C9}" sibTransId="{9A5D4A7A-8191-410F-BCAF-427F0BCE6FCE}"/>
    <dgm:cxn modelId="{015B821B-B9FA-4B4D-A6AD-E50C4544ECBD}" srcId="{F1B19A1D-B8DF-41F9-9A2B-6D9C6E24B6F5}" destId="{43892624-90B4-4C83-A187-B5F3ED931DD7}" srcOrd="4" destOrd="0" parTransId="{430A4E36-111C-4E0D-A577-0C6E7F464301}" sibTransId="{658D93C5-352E-4497-933B-9549CE1FD780}"/>
    <dgm:cxn modelId="{A5200F20-3F51-48F9-9F2B-977D54316D73}" type="presOf" srcId="{43892624-90B4-4C83-A187-B5F3ED931DD7}" destId="{0AFD56D4-1278-4EA9-8D3D-CD063415B8A8}" srcOrd="0" destOrd="0" presId="urn:microsoft.com/office/officeart/2005/8/layout/process3"/>
    <dgm:cxn modelId="{A7BA3B21-8E9F-439A-894B-AF9D143DD593}" type="presOf" srcId="{D12BBD36-51C8-43F1-BBFC-2A11F630AD88}" destId="{EFA6B34D-1CA3-4ED6-8940-80A53321332F}" srcOrd="0" destOrd="0" presId="urn:microsoft.com/office/officeart/2005/8/layout/process3"/>
    <dgm:cxn modelId="{22034623-E9A6-4739-8BAB-81BFDDE7AC31}" srcId="{D12BBD36-51C8-43F1-BBFC-2A11F630AD88}" destId="{A616DBC1-951D-41F9-9CBA-81AA4840C100}" srcOrd="0" destOrd="0" parTransId="{11159682-5428-41AA-B32C-253F0A21EEEF}" sibTransId="{2285B904-3A09-4BA8-AC0F-91CC79D79DBD}"/>
    <dgm:cxn modelId="{4989BD26-A227-479C-90ED-ED5429E4B094}" type="presOf" srcId="{F1B19A1D-B8DF-41F9-9A2B-6D9C6E24B6F5}" destId="{EDC75E69-49F4-472E-8484-6BA5DC451A8B}" srcOrd="0" destOrd="0" presId="urn:microsoft.com/office/officeart/2005/8/layout/process3"/>
    <dgm:cxn modelId="{27903927-13A8-4D9C-9F4F-82A11247C1FB}" srcId="{43892624-90B4-4C83-A187-B5F3ED931DD7}" destId="{6F3F223D-E940-4591-BC75-DDDAA31AE0FC}" srcOrd="1" destOrd="0" parTransId="{2CAFD9CF-021F-49F7-837D-593F726EED50}" sibTransId="{D9C5E692-14A0-4970-99BD-A7AF45F14C8D}"/>
    <dgm:cxn modelId="{10DB2D2A-B181-4D54-8361-DEF387709AC2}" type="presOf" srcId="{005852D7-29F6-4DE4-981F-F5598135231B}" destId="{426E40AF-8ACF-410C-943D-5FCF6C609818}" srcOrd="0" destOrd="0" presId="urn:microsoft.com/office/officeart/2005/8/layout/process3"/>
    <dgm:cxn modelId="{AAC01F31-948D-455C-904A-2FA64CD2FEA1}" type="presOf" srcId="{3ECD2D5C-9B8D-48D1-9D5A-45F002EA22C3}" destId="{40670345-AB4E-4E10-91E0-EC181AD2545E}" srcOrd="1" destOrd="0" presId="urn:microsoft.com/office/officeart/2005/8/layout/process3"/>
    <dgm:cxn modelId="{D418A137-7426-494F-B3DD-11D576EE4349}" type="presOf" srcId="{1E33CE83-9A4D-4C85-BDB0-F940AA0D5EC2}" destId="{D017EFB5-287A-4C62-9BB7-969963E79112}" srcOrd="1" destOrd="0" presId="urn:microsoft.com/office/officeart/2005/8/layout/process3"/>
    <dgm:cxn modelId="{78C88E6C-E5EF-467E-977A-297E7D499E51}" type="presOf" srcId="{0DD3F32C-6087-4FDF-BB9A-4B84A1FF5817}" destId="{188B58F2-FBDB-475C-9C96-96431E89F71E}" srcOrd="0" destOrd="0" presId="urn:microsoft.com/office/officeart/2005/8/layout/process3"/>
    <dgm:cxn modelId="{9817BC6C-1D6F-4188-9AFF-EEA8D71CE132}" type="presOf" srcId="{AD56022F-1BED-4D89-B7D9-E8271244CE7E}" destId="{429AB065-B948-4FB5-ADB4-AEE74F4A4F70}" srcOrd="1" destOrd="0" presId="urn:microsoft.com/office/officeart/2005/8/layout/process3"/>
    <dgm:cxn modelId="{DA15154D-FA72-4870-91F2-7483070FF815}" type="presOf" srcId="{A616DBC1-951D-41F9-9CBA-81AA4840C100}" destId="{68EC8A42-95B1-448B-8BDE-5399C7E5E9AB}" srcOrd="0" destOrd="0" presId="urn:microsoft.com/office/officeart/2005/8/layout/process3"/>
    <dgm:cxn modelId="{3CCF5A6E-0E5C-49ED-90B1-8B490775BB15}" type="presOf" srcId="{4A35BEC5-A4BA-4E1F-A5A9-D77271693C7E}" destId="{354CD497-6C70-4860-827F-37391368FE0E}" srcOrd="0" destOrd="0" presId="urn:microsoft.com/office/officeart/2005/8/layout/process3"/>
    <dgm:cxn modelId="{2B837274-466E-4030-8869-13BF56A212AF}" type="presOf" srcId="{99F7BD56-86E1-4BA3-BB54-2454C0099D7F}" destId="{4C6A668E-FB1C-455B-A8B8-5E87F29327B3}" srcOrd="0" destOrd="0" presId="urn:microsoft.com/office/officeart/2005/8/layout/process3"/>
    <dgm:cxn modelId="{B88C327E-7D67-4AE9-8BE8-C654062DE28A}" srcId="{F1B19A1D-B8DF-41F9-9A2B-6D9C6E24B6F5}" destId="{3ECD2D5C-9B8D-48D1-9D5A-45F002EA22C3}" srcOrd="2" destOrd="0" parTransId="{BCE87D7E-DB4B-45C6-BB36-0F4923392D27}" sibTransId="{0D4D7F6E-9AA3-4B74-B456-BA9BE29AB4E2}"/>
    <dgm:cxn modelId="{466AF080-31A8-4015-A9B3-2A9B2F52914E}" srcId="{3ECD2D5C-9B8D-48D1-9D5A-45F002EA22C3}" destId="{0DD3F32C-6087-4FDF-BB9A-4B84A1FF5817}" srcOrd="0" destOrd="0" parTransId="{3C16FDFB-D9A6-4724-BF71-5E61AAB44BE0}" sibTransId="{44A7CAAB-61A2-4B12-B042-DD8F4BE47381}"/>
    <dgm:cxn modelId="{6F2A448C-46AC-48FA-95B9-F8D45793BA2E}" type="presOf" srcId="{6C142A45-5E4B-44B7-BF05-F8D9193DB312}" destId="{4C6A668E-FB1C-455B-A8B8-5E87F29327B3}" srcOrd="0" destOrd="1" presId="urn:microsoft.com/office/officeart/2005/8/layout/process3"/>
    <dgm:cxn modelId="{F01E1F8E-7EB4-498E-8049-2F9F84326074}" type="presOf" srcId="{ABD21CCC-E2A4-4DAB-A4D0-5635749DAFAE}" destId="{BE2E89C8-E53B-4FC8-B7FC-5D73447E174E}" srcOrd="1" destOrd="0" presId="urn:microsoft.com/office/officeart/2005/8/layout/process3"/>
    <dgm:cxn modelId="{25998691-0A0C-4D91-A6FA-73A7762C2BB4}" type="presOf" srcId="{9A5D4A7A-8191-410F-BCAF-427F0BCE6FCE}" destId="{1B75F9EF-9974-49BA-BF28-F87ED3F7DEE8}" srcOrd="1" destOrd="0" presId="urn:microsoft.com/office/officeart/2005/8/layout/process3"/>
    <dgm:cxn modelId="{B1859B91-84EA-475B-89A9-DB0968ACEB57}" type="presOf" srcId="{1E33CE83-9A4D-4C85-BDB0-F940AA0D5EC2}" destId="{8D25260B-4E80-462F-B7EE-6EEB8589133F}" srcOrd="0" destOrd="0" presId="urn:microsoft.com/office/officeart/2005/8/layout/process3"/>
    <dgm:cxn modelId="{11EB2493-1344-44ED-BD64-58FD5A010C9F}" type="presOf" srcId="{0D4D7F6E-9AA3-4B74-B456-BA9BE29AB4E2}" destId="{217FCEBA-F6E2-4154-9D5F-BF49EF3034D3}" srcOrd="1" destOrd="0" presId="urn:microsoft.com/office/officeart/2005/8/layout/process3"/>
    <dgm:cxn modelId="{99ED5293-C808-44C1-8AAD-AF201BAE00E7}" type="presOf" srcId="{7187DCD7-CD84-422C-9AA1-DBDAFB42D742}" destId="{BE8541C1-D672-41A8-8329-533BE910ADB1}" srcOrd="0" destOrd="0" presId="urn:microsoft.com/office/officeart/2005/8/layout/process3"/>
    <dgm:cxn modelId="{A3D0AD94-4053-4B5D-8C1D-2B2DC9816FED}" type="presOf" srcId="{D12BBD36-51C8-43F1-BBFC-2A11F630AD88}" destId="{70168891-C67D-44CC-81DD-2603DFCD5CF6}" srcOrd="1" destOrd="0" presId="urn:microsoft.com/office/officeart/2005/8/layout/process3"/>
    <dgm:cxn modelId="{C2DC60A2-A74C-4680-864F-AF2BBD70BD42}" srcId="{005852D7-29F6-4DE4-981F-F5598135231B}" destId="{99F7BD56-86E1-4BA3-BB54-2454C0099D7F}" srcOrd="0" destOrd="0" parTransId="{6E4ECDEC-ABCF-4D41-A46C-7BD36B57D804}" sibTransId="{249C4337-1951-4D16-8B55-2957C8023472}"/>
    <dgm:cxn modelId="{62A5DCA3-6BE9-4349-87E1-EE7E03BAE8F9}" type="presOf" srcId="{3ECD2D5C-9B8D-48D1-9D5A-45F002EA22C3}" destId="{FCBCB5C8-B16B-42FB-954C-DACDBA52B7FD}" srcOrd="0" destOrd="0" presId="urn:microsoft.com/office/officeart/2005/8/layout/process3"/>
    <dgm:cxn modelId="{DE1738C0-4567-4E62-9C96-51E3827AE272}" type="presOf" srcId="{AD56022F-1BED-4D89-B7D9-E8271244CE7E}" destId="{F7C662B3-8C7D-48D7-9135-FD7B667F880B}" srcOrd="0" destOrd="0" presId="urn:microsoft.com/office/officeart/2005/8/layout/process3"/>
    <dgm:cxn modelId="{DB22EAC0-C255-455A-B70F-740C577865CD}" type="presOf" srcId="{9A5D4A7A-8191-410F-BCAF-427F0BCE6FCE}" destId="{93145C09-6C04-427A-B092-AA8664B2D3D2}" srcOrd="0" destOrd="0" presId="urn:microsoft.com/office/officeart/2005/8/layout/process3"/>
    <dgm:cxn modelId="{E2D53EC8-46AA-4EB0-AD81-E4D62E0DAC9A}" srcId="{F1B19A1D-B8DF-41F9-9A2B-6D9C6E24B6F5}" destId="{005852D7-29F6-4DE4-981F-F5598135231B}" srcOrd="3" destOrd="0" parTransId="{3F5BB878-E6BA-43EB-8474-A92D65D3439C}" sibTransId="{ABD21CCC-E2A4-4DAB-A4D0-5635749DAFAE}"/>
    <dgm:cxn modelId="{A605BACF-B00E-4AF8-9895-D9A4483E42C9}" type="presOf" srcId="{005852D7-29F6-4DE4-981F-F5598135231B}" destId="{35915BA3-EF7E-4ACF-BBEE-DF5FDE3A096B}" srcOrd="1" destOrd="0" presId="urn:microsoft.com/office/officeart/2005/8/layout/process3"/>
    <dgm:cxn modelId="{426E66D7-FACC-4097-BADF-82BA94BED1C2}" srcId="{005852D7-29F6-4DE4-981F-F5598135231B}" destId="{6C142A45-5E4B-44B7-BF05-F8D9193DB312}" srcOrd="1" destOrd="0" parTransId="{C39964B2-CA10-4723-B5A4-C504FE7843B6}" sibTransId="{77EB2D11-0AE3-4A45-BE69-3C41E86CEB04}"/>
    <dgm:cxn modelId="{997F2EDA-1557-4C38-9F87-43B64A80050C}" srcId="{1E33CE83-9A4D-4C85-BDB0-F940AA0D5EC2}" destId="{7187DCD7-CD84-422C-9AA1-DBDAFB42D742}" srcOrd="0" destOrd="0" parTransId="{B3317C4F-28E2-49B2-AE41-94FD25C23C79}" sibTransId="{3C66AF2C-8B32-440C-8295-709BB5C074CA}"/>
    <dgm:cxn modelId="{8AD83EED-08E9-432F-9CAC-19C8BF7E3006}" srcId="{F1B19A1D-B8DF-41F9-9A2B-6D9C6E24B6F5}" destId="{1E33CE83-9A4D-4C85-BDB0-F940AA0D5EC2}" srcOrd="0" destOrd="0" parTransId="{5E2F299E-3CC9-48CF-86F4-ED2F094F5663}" sibTransId="{AD56022F-1BED-4D89-B7D9-E8271244CE7E}"/>
    <dgm:cxn modelId="{73687C12-9302-4023-8D6B-AB09D8DECE0A}" type="presParOf" srcId="{EDC75E69-49F4-472E-8484-6BA5DC451A8B}" destId="{C627190A-824F-41AF-B817-DB536548644D}" srcOrd="0" destOrd="0" presId="urn:microsoft.com/office/officeart/2005/8/layout/process3"/>
    <dgm:cxn modelId="{0AEDF1F1-509D-4AA2-9505-7C9B3C5162BA}" type="presParOf" srcId="{C627190A-824F-41AF-B817-DB536548644D}" destId="{8D25260B-4E80-462F-B7EE-6EEB8589133F}" srcOrd="0" destOrd="0" presId="urn:microsoft.com/office/officeart/2005/8/layout/process3"/>
    <dgm:cxn modelId="{5A79B897-E687-4790-8EB4-96F1A3E5C107}" type="presParOf" srcId="{C627190A-824F-41AF-B817-DB536548644D}" destId="{D017EFB5-287A-4C62-9BB7-969963E79112}" srcOrd="1" destOrd="0" presId="urn:microsoft.com/office/officeart/2005/8/layout/process3"/>
    <dgm:cxn modelId="{AEDFD868-0553-4B0C-BD8A-FBA9EFE69DB5}" type="presParOf" srcId="{C627190A-824F-41AF-B817-DB536548644D}" destId="{BE8541C1-D672-41A8-8329-533BE910ADB1}" srcOrd="2" destOrd="0" presId="urn:microsoft.com/office/officeart/2005/8/layout/process3"/>
    <dgm:cxn modelId="{AB9D1839-B00F-4C61-AFB4-334B8FFF8665}" type="presParOf" srcId="{EDC75E69-49F4-472E-8484-6BA5DC451A8B}" destId="{F7C662B3-8C7D-48D7-9135-FD7B667F880B}" srcOrd="1" destOrd="0" presId="urn:microsoft.com/office/officeart/2005/8/layout/process3"/>
    <dgm:cxn modelId="{14D29A47-9821-4452-A9E9-DD4B4F9E16DB}" type="presParOf" srcId="{F7C662B3-8C7D-48D7-9135-FD7B667F880B}" destId="{429AB065-B948-4FB5-ADB4-AEE74F4A4F70}" srcOrd="0" destOrd="0" presId="urn:microsoft.com/office/officeart/2005/8/layout/process3"/>
    <dgm:cxn modelId="{0DE95CDA-31F4-4011-B32B-6C7F5DDF8E19}" type="presParOf" srcId="{EDC75E69-49F4-472E-8484-6BA5DC451A8B}" destId="{8B049AAF-9852-4CAB-87CE-4698092C55D1}" srcOrd="2" destOrd="0" presId="urn:microsoft.com/office/officeart/2005/8/layout/process3"/>
    <dgm:cxn modelId="{3AE19F2F-1220-400F-8505-B16A0B61CB52}" type="presParOf" srcId="{8B049AAF-9852-4CAB-87CE-4698092C55D1}" destId="{EFA6B34D-1CA3-4ED6-8940-80A53321332F}" srcOrd="0" destOrd="0" presId="urn:microsoft.com/office/officeart/2005/8/layout/process3"/>
    <dgm:cxn modelId="{D8873588-2C7A-45BC-89E4-5E6F54ACBF2C}" type="presParOf" srcId="{8B049AAF-9852-4CAB-87CE-4698092C55D1}" destId="{70168891-C67D-44CC-81DD-2603DFCD5CF6}" srcOrd="1" destOrd="0" presId="urn:microsoft.com/office/officeart/2005/8/layout/process3"/>
    <dgm:cxn modelId="{14CB31EA-A853-41EF-9E0B-9E2FD5E7ADB8}" type="presParOf" srcId="{8B049AAF-9852-4CAB-87CE-4698092C55D1}" destId="{68EC8A42-95B1-448B-8BDE-5399C7E5E9AB}" srcOrd="2" destOrd="0" presId="urn:microsoft.com/office/officeart/2005/8/layout/process3"/>
    <dgm:cxn modelId="{EDD5C0C6-48F4-47BA-B9A2-A5323D3D6603}" type="presParOf" srcId="{EDC75E69-49F4-472E-8484-6BA5DC451A8B}" destId="{93145C09-6C04-427A-B092-AA8664B2D3D2}" srcOrd="3" destOrd="0" presId="urn:microsoft.com/office/officeart/2005/8/layout/process3"/>
    <dgm:cxn modelId="{CF2293A6-2D64-4561-A5EB-F800D608EA49}" type="presParOf" srcId="{93145C09-6C04-427A-B092-AA8664B2D3D2}" destId="{1B75F9EF-9974-49BA-BF28-F87ED3F7DEE8}" srcOrd="0" destOrd="0" presId="urn:microsoft.com/office/officeart/2005/8/layout/process3"/>
    <dgm:cxn modelId="{C8267F62-A3AD-4E0D-8352-F1234975789D}" type="presParOf" srcId="{EDC75E69-49F4-472E-8484-6BA5DC451A8B}" destId="{135AFF31-B049-4E70-AC1C-F01E4F2F2AC6}" srcOrd="4" destOrd="0" presId="urn:microsoft.com/office/officeart/2005/8/layout/process3"/>
    <dgm:cxn modelId="{69060807-E5C9-4084-88CF-60A241CB2AD9}" type="presParOf" srcId="{135AFF31-B049-4E70-AC1C-F01E4F2F2AC6}" destId="{FCBCB5C8-B16B-42FB-954C-DACDBA52B7FD}" srcOrd="0" destOrd="0" presId="urn:microsoft.com/office/officeart/2005/8/layout/process3"/>
    <dgm:cxn modelId="{13D1415E-66D3-4B48-9F80-BB224FA7F262}" type="presParOf" srcId="{135AFF31-B049-4E70-AC1C-F01E4F2F2AC6}" destId="{40670345-AB4E-4E10-91E0-EC181AD2545E}" srcOrd="1" destOrd="0" presId="urn:microsoft.com/office/officeart/2005/8/layout/process3"/>
    <dgm:cxn modelId="{FD9004C2-C195-4DDB-B027-98D6EDF68C6C}" type="presParOf" srcId="{135AFF31-B049-4E70-AC1C-F01E4F2F2AC6}" destId="{188B58F2-FBDB-475C-9C96-96431E89F71E}" srcOrd="2" destOrd="0" presId="urn:microsoft.com/office/officeart/2005/8/layout/process3"/>
    <dgm:cxn modelId="{F79DEC2C-42E7-4ED9-9833-5CDEB7DBE40E}" type="presParOf" srcId="{EDC75E69-49F4-472E-8484-6BA5DC451A8B}" destId="{A62F0263-C540-4DAF-B15B-C90098E1AC50}" srcOrd="5" destOrd="0" presId="urn:microsoft.com/office/officeart/2005/8/layout/process3"/>
    <dgm:cxn modelId="{4B36D50E-5D7D-4345-9D92-06C5617373CC}" type="presParOf" srcId="{A62F0263-C540-4DAF-B15B-C90098E1AC50}" destId="{217FCEBA-F6E2-4154-9D5F-BF49EF3034D3}" srcOrd="0" destOrd="0" presId="urn:microsoft.com/office/officeart/2005/8/layout/process3"/>
    <dgm:cxn modelId="{374831DB-73F9-47DC-A4E2-0265B82CAABD}" type="presParOf" srcId="{EDC75E69-49F4-472E-8484-6BA5DC451A8B}" destId="{FAA60AC0-11D9-4761-B4DA-F14A94E1FD8A}" srcOrd="6" destOrd="0" presId="urn:microsoft.com/office/officeart/2005/8/layout/process3"/>
    <dgm:cxn modelId="{81B29320-84F5-4D77-BA34-333978DFA754}" type="presParOf" srcId="{FAA60AC0-11D9-4761-B4DA-F14A94E1FD8A}" destId="{426E40AF-8ACF-410C-943D-5FCF6C609818}" srcOrd="0" destOrd="0" presId="urn:microsoft.com/office/officeart/2005/8/layout/process3"/>
    <dgm:cxn modelId="{AA037846-DCB3-410B-883C-C354F6511299}" type="presParOf" srcId="{FAA60AC0-11D9-4761-B4DA-F14A94E1FD8A}" destId="{35915BA3-EF7E-4ACF-BBEE-DF5FDE3A096B}" srcOrd="1" destOrd="0" presId="urn:microsoft.com/office/officeart/2005/8/layout/process3"/>
    <dgm:cxn modelId="{1806E729-66A1-4783-89DC-1B0F345776FE}" type="presParOf" srcId="{FAA60AC0-11D9-4761-B4DA-F14A94E1FD8A}" destId="{4C6A668E-FB1C-455B-A8B8-5E87F29327B3}" srcOrd="2" destOrd="0" presId="urn:microsoft.com/office/officeart/2005/8/layout/process3"/>
    <dgm:cxn modelId="{C856D79F-7D63-4200-A4C3-34023C3F3A32}" type="presParOf" srcId="{EDC75E69-49F4-472E-8484-6BA5DC451A8B}" destId="{1E4BB010-F822-4E89-BA80-851B18307A90}" srcOrd="7" destOrd="0" presId="urn:microsoft.com/office/officeart/2005/8/layout/process3"/>
    <dgm:cxn modelId="{63A3D78F-237E-4D7B-AF90-536EB7CAE96E}" type="presParOf" srcId="{1E4BB010-F822-4E89-BA80-851B18307A90}" destId="{BE2E89C8-E53B-4FC8-B7FC-5D73447E174E}" srcOrd="0" destOrd="0" presId="urn:microsoft.com/office/officeart/2005/8/layout/process3"/>
    <dgm:cxn modelId="{A742692E-FD43-4949-AFAA-BA2684DB549D}" type="presParOf" srcId="{EDC75E69-49F4-472E-8484-6BA5DC451A8B}" destId="{5E24A446-51F6-41E8-AA7A-31E3CF2935E2}" srcOrd="8" destOrd="0" presId="urn:microsoft.com/office/officeart/2005/8/layout/process3"/>
    <dgm:cxn modelId="{A2B6F18C-CB60-4BF1-871C-EE87FB617EEE}" type="presParOf" srcId="{5E24A446-51F6-41E8-AA7A-31E3CF2935E2}" destId="{0AFD56D4-1278-4EA9-8D3D-CD063415B8A8}" srcOrd="0" destOrd="0" presId="urn:microsoft.com/office/officeart/2005/8/layout/process3"/>
    <dgm:cxn modelId="{DA838319-19BF-430A-B7CA-920F223E50F7}" type="presParOf" srcId="{5E24A446-51F6-41E8-AA7A-31E3CF2935E2}" destId="{679D6BA7-525C-41FD-8AAC-1E4ABBC96C8D}" srcOrd="1" destOrd="0" presId="urn:microsoft.com/office/officeart/2005/8/layout/process3"/>
    <dgm:cxn modelId="{9288D10B-EA74-4663-9EC0-8A6C05C0E303}" type="presParOf" srcId="{5E24A446-51F6-41E8-AA7A-31E3CF2935E2}" destId="{354CD497-6C70-4860-827F-37391368FE0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7EFB5-287A-4C62-9BB7-969963E79112}">
      <dsp:nvSpPr>
        <dsp:cNvPr id="0" name=""/>
        <dsp:cNvSpPr/>
      </dsp:nvSpPr>
      <dsp:spPr>
        <a:xfrm>
          <a:off x="6828" y="2257643"/>
          <a:ext cx="1540684" cy="8812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Recommender system</a:t>
          </a:r>
        </a:p>
      </dsp:txBody>
      <dsp:txXfrm>
        <a:off x="6828" y="2257643"/>
        <a:ext cx="1540684" cy="587480"/>
      </dsp:txXfrm>
    </dsp:sp>
    <dsp:sp modelId="{BE8541C1-D672-41A8-8329-533BE910ADB1}">
      <dsp:nvSpPr>
        <dsp:cNvPr id="0" name=""/>
        <dsp:cNvSpPr/>
      </dsp:nvSpPr>
      <dsp:spPr>
        <a:xfrm>
          <a:off x="322390" y="2845124"/>
          <a:ext cx="1540684" cy="918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Movielens</a:t>
          </a:r>
          <a:r>
            <a:rPr lang="en-US" sz="1500" kern="1200" dirty="0"/>
            <a:t> Dataset</a:t>
          </a:r>
        </a:p>
      </dsp:txBody>
      <dsp:txXfrm>
        <a:off x="349277" y="2872011"/>
        <a:ext cx="1486910" cy="864226"/>
      </dsp:txXfrm>
    </dsp:sp>
    <dsp:sp modelId="{F7C662B3-8C7D-48D7-9135-FD7B667F880B}">
      <dsp:nvSpPr>
        <dsp:cNvPr id="0" name=""/>
        <dsp:cNvSpPr/>
      </dsp:nvSpPr>
      <dsp:spPr>
        <a:xfrm>
          <a:off x="1781074" y="2359591"/>
          <a:ext cx="495151" cy="3835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781074" y="2436308"/>
        <a:ext cx="380076" cy="230151"/>
      </dsp:txXfrm>
    </dsp:sp>
    <dsp:sp modelId="{70168891-C67D-44CC-81DD-2603DFCD5CF6}">
      <dsp:nvSpPr>
        <dsp:cNvPr id="0" name=""/>
        <dsp:cNvSpPr/>
      </dsp:nvSpPr>
      <dsp:spPr>
        <a:xfrm>
          <a:off x="2481761" y="2257643"/>
          <a:ext cx="1540684" cy="8812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Modeling</a:t>
          </a:r>
        </a:p>
      </dsp:txBody>
      <dsp:txXfrm>
        <a:off x="2481761" y="2257643"/>
        <a:ext cx="1540684" cy="587480"/>
      </dsp:txXfrm>
    </dsp:sp>
    <dsp:sp modelId="{68EC8A42-95B1-448B-8BDE-5399C7E5E9AB}">
      <dsp:nvSpPr>
        <dsp:cNvPr id="0" name=""/>
        <dsp:cNvSpPr/>
      </dsp:nvSpPr>
      <dsp:spPr>
        <a:xfrm>
          <a:off x="2797323" y="2845124"/>
          <a:ext cx="1540684" cy="918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Age , Gender and Ethnicity from Kaggle </a:t>
          </a:r>
        </a:p>
      </dsp:txBody>
      <dsp:txXfrm>
        <a:off x="2824210" y="2872011"/>
        <a:ext cx="1486910" cy="864226"/>
      </dsp:txXfrm>
    </dsp:sp>
    <dsp:sp modelId="{93145C09-6C04-427A-B092-AA8664B2D3D2}">
      <dsp:nvSpPr>
        <dsp:cNvPr id="0" name=""/>
        <dsp:cNvSpPr/>
      </dsp:nvSpPr>
      <dsp:spPr>
        <a:xfrm>
          <a:off x="4256007" y="2359591"/>
          <a:ext cx="495151" cy="3835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256007" y="2436308"/>
        <a:ext cx="380076" cy="230151"/>
      </dsp:txXfrm>
    </dsp:sp>
    <dsp:sp modelId="{40670345-AB4E-4E10-91E0-EC181AD2545E}">
      <dsp:nvSpPr>
        <dsp:cNvPr id="0" name=""/>
        <dsp:cNvSpPr/>
      </dsp:nvSpPr>
      <dsp:spPr>
        <a:xfrm>
          <a:off x="4956694" y="2257643"/>
          <a:ext cx="1540684" cy="8812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Deployment</a:t>
          </a:r>
        </a:p>
      </dsp:txBody>
      <dsp:txXfrm>
        <a:off x="4956694" y="2257643"/>
        <a:ext cx="1540684" cy="587480"/>
      </dsp:txXfrm>
    </dsp:sp>
    <dsp:sp modelId="{188B58F2-FBDB-475C-9C96-96431E89F71E}">
      <dsp:nvSpPr>
        <dsp:cNvPr id="0" name=""/>
        <dsp:cNvSpPr/>
      </dsp:nvSpPr>
      <dsp:spPr>
        <a:xfrm>
          <a:off x="5272256" y="2845124"/>
          <a:ext cx="1540684" cy="918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Web Application</a:t>
          </a:r>
        </a:p>
      </dsp:txBody>
      <dsp:txXfrm>
        <a:off x="5299143" y="2872011"/>
        <a:ext cx="1486910" cy="864226"/>
      </dsp:txXfrm>
    </dsp:sp>
    <dsp:sp modelId="{A62F0263-C540-4DAF-B15B-C90098E1AC50}">
      <dsp:nvSpPr>
        <dsp:cNvPr id="0" name=""/>
        <dsp:cNvSpPr/>
      </dsp:nvSpPr>
      <dsp:spPr>
        <a:xfrm>
          <a:off x="6730940" y="2359591"/>
          <a:ext cx="495151" cy="3835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730940" y="2436308"/>
        <a:ext cx="380076" cy="230151"/>
      </dsp:txXfrm>
    </dsp:sp>
    <dsp:sp modelId="{35915BA3-EF7E-4ACF-BBEE-DF5FDE3A096B}">
      <dsp:nvSpPr>
        <dsp:cNvPr id="0" name=""/>
        <dsp:cNvSpPr/>
      </dsp:nvSpPr>
      <dsp:spPr>
        <a:xfrm>
          <a:off x="7431627" y="2257643"/>
          <a:ext cx="1540684" cy="8812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Demo</a:t>
          </a:r>
        </a:p>
      </dsp:txBody>
      <dsp:txXfrm>
        <a:off x="7431627" y="2257643"/>
        <a:ext cx="1540684" cy="587480"/>
      </dsp:txXfrm>
    </dsp:sp>
    <dsp:sp modelId="{4C6A668E-FB1C-455B-A8B8-5E87F29327B3}">
      <dsp:nvSpPr>
        <dsp:cNvPr id="0" name=""/>
        <dsp:cNvSpPr/>
      </dsp:nvSpPr>
      <dsp:spPr>
        <a:xfrm>
          <a:off x="7786368" y="2871250"/>
          <a:ext cx="1540684" cy="918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Flow chart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Live Demo</a:t>
          </a:r>
        </a:p>
      </dsp:txBody>
      <dsp:txXfrm>
        <a:off x="7813255" y="2898137"/>
        <a:ext cx="1486910" cy="864226"/>
      </dsp:txXfrm>
    </dsp:sp>
    <dsp:sp modelId="{1E4BB010-F822-4E89-BA80-851B18307A90}">
      <dsp:nvSpPr>
        <dsp:cNvPr id="0" name=""/>
        <dsp:cNvSpPr/>
      </dsp:nvSpPr>
      <dsp:spPr>
        <a:xfrm>
          <a:off x="9205873" y="2359591"/>
          <a:ext cx="495151" cy="3835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205873" y="2436308"/>
        <a:ext cx="380076" cy="230151"/>
      </dsp:txXfrm>
    </dsp:sp>
    <dsp:sp modelId="{679D6BA7-525C-41FD-8AAC-1E4ABBC96C8D}">
      <dsp:nvSpPr>
        <dsp:cNvPr id="0" name=""/>
        <dsp:cNvSpPr/>
      </dsp:nvSpPr>
      <dsp:spPr>
        <a:xfrm>
          <a:off x="9906560" y="2257643"/>
          <a:ext cx="1540684" cy="8812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conclusion</a:t>
          </a:r>
        </a:p>
      </dsp:txBody>
      <dsp:txXfrm>
        <a:off x="9906560" y="2257643"/>
        <a:ext cx="1540684" cy="587480"/>
      </dsp:txXfrm>
    </dsp:sp>
    <dsp:sp modelId="{354CD497-6C70-4860-827F-37391368FE0E}">
      <dsp:nvSpPr>
        <dsp:cNvPr id="0" name=""/>
        <dsp:cNvSpPr/>
      </dsp:nvSpPr>
      <dsp:spPr>
        <a:xfrm>
          <a:off x="10159370" y="2845124"/>
          <a:ext cx="1540684" cy="918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Summary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Future Work</a:t>
          </a:r>
        </a:p>
      </dsp:txBody>
      <dsp:txXfrm>
        <a:off x="10186257" y="2872011"/>
        <a:ext cx="1486910" cy="864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23424-DA28-4D71-BD36-6AA55759A3D1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54B96-4DF9-420B-B3A6-C4E47A524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5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E8E11-FBEE-45D5-8CD3-4AEB6CAA775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9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530C-BA3C-4AD2-802F-0095280C8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DAE7F-EFB3-4436-8E84-C26FE8A32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EE21-7B2D-4D05-A713-A4655B19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B3747-2B74-47F7-9A78-56AA5633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BBAF8-E997-43BE-97EF-37295D74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3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2AC9-699C-4F49-90DF-F0131342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11AB2-B6C4-4076-9BB1-6C71E65B5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DFE88-BE67-469E-B4D5-32F9D573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5C39C-B899-4C98-BC80-FAAACB77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1C6B-5A73-46DF-B1AA-99196B3FA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0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4E15B-516B-40AE-A87C-7BB470A04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1B2D6-0C58-497B-B908-FBCB343E3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20DE-3444-4AE5-BFAF-874D53BD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D3879-A660-4776-809D-1E1859C7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8AAB0-3C7F-4306-8A48-16FB0413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AFA9-5269-4F88-BD7C-CF966E8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54241-D078-4944-8FE2-45D03466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787CD-9485-416C-A07E-BF10F5EE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B125F-A31B-497D-86B5-E69291B0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E0125-CD19-42D9-A722-E4E12976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7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11B4C-1F75-4EBE-8B2E-C4FB549D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ACC22-73DD-4636-B07D-A2CF8A244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E9DC3-AF4E-40FF-9BF9-3712B1B6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12648-33DF-4B9E-8598-45D59704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D116A-EC5D-44DE-8610-6D32FE50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9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EAC3-2A4A-4418-AB0F-CED6BB63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BC339-1517-46C1-8102-F4F348D9E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85658-7C35-43F9-965A-5C1682D4E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C6765-DC1F-4CDC-8954-E7BF1C69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EFDFC-0BEA-4F14-99E6-EB474BB6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1AF63-55B2-4483-9CB6-15840C7F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9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CA9C8-9B11-45E4-8393-947C1EE2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9CC0D-1673-42D7-8563-0FD72CAAB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D1A9F-2FE0-40A6-929B-9F7A675D3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B4405-782C-4514-AB13-3979923EC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32D6F-8993-4596-AFA3-8A7C2B999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DD117-466A-409E-9E2C-693FC8C7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996779-9C93-41F3-A87E-1F4F07F2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43800-5A6F-44A7-BE47-1085D9D7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6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C11D-8058-4AFC-A4AB-193B5731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52E012-486E-4178-9300-CED008B8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5761F-4DA4-4BA6-B13F-C862D442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9177E-098C-4E16-9371-B7E692F8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5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193B6A-D1F4-49A3-896F-A45CD916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D0A9A-E279-4BC9-8FBE-B7A2E3CD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5CC38-F9E5-44DB-B684-ABEB1383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3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75BA-420F-45AB-A261-679F219A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D23E6-E177-4D59-8FB7-7830A3837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E616E-C6FB-4358-8400-4EA79A98B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D31C2-77E3-4692-AE4B-B65E9425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C7E23-99F4-4E43-966F-BA273E67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C3EDA-CD75-4DBF-B1E3-003D95E8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5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B17E-544C-4B14-B71B-07EA214F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97591-6EC3-485F-A6EF-39B3CF847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621DF-6D89-4C4B-B46E-A5D1C64BB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D8BDD-E573-42FB-86C2-FCBB9700B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C86C5-8DEA-4808-8C7E-9047825C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8FA7A-C23A-488D-BEB4-8871F39D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5AFAB-5DDE-485D-96CC-EA886169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05B56-B108-4003-A1D6-D60286688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4C31-BED1-41CE-8A6C-B56969694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0FED3-663F-477A-B12C-9CFCA51A1605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AEA44-5812-44ED-9A81-901DE0DFC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B7C4E-316E-4CF3-993E-37720A132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1EFF0-B27A-47D3-A738-06B9FAEBE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13" Type="http://schemas.openxmlformats.org/officeDocument/2006/relationships/image" Target="../media/image86.jp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12" Type="http://schemas.openxmlformats.org/officeDocument/2006/relationships/image" Target="../media/image85.jpg"/><Relationship Id="rId17" Type="http://schemas.openxmlformats.org/officeDocument/2006/relationships/image" Target="../media/image90.jpg"/><Relationship Id="rId2" Type="http://schemas.openxmlformats.org/officeDocument/2006/relationships/image" Target="../media/image75.jpg"/><Relationship Id="rId16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11" Type="http://schemas.openxmlformats.org/officeDocument/2006/relationships/image" Target="../media/image84.jpg"/><Relationship Id="rId5" Type="http://schemas.openxmlformats.org/officeDocument/2006/relationships/image" Target="../media/image78.jpg"/><Relationship Id="rId15" Type="http://schemas.openxmlformats.org/officeDocument/2006/relationships/image" Target="../media/image88.jpg"/><Relationship Id="rId10" Type="http://schemas.openxmlformats.org/officeDocument/2006/relationships/image" Target="../media/image83.jpg"/><Relationship Id="rId4" Type="http://schemas.openxmlformats.org/officeDocument/2006/relationships/image" Target="../media/image77.jpg"/><Relationship Id="rId9" Type="http://schemas.openxmlformats.org/officeDocument/2006/relationships/image" Target="../media/image82.jpg"/><Relationship Id="rId14" Type="http://schemas.openxmlformats.org/officeDocument/2006/relationships/image" Target="../media/image8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51177" y="316954"/>
            <a:ext cx="789964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Movies Recommendation based on user demographics prediction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30824" y="2976282"/>
            <a:ext cx="7449670" cy="3657600"/>
            <a:chOff x="2558975" y="2814917"/>
            <a:chExt cx="7449670" cy="3657600"/>
          </a:xfrm>
        </p:grpSpPr>
        <p:pic>
          <p:nvPicPr>
            <p:cNvPr id="1026" name="Picture 2" descr="Recommender System that is Based on Collaborative Filtering. Recommendation  Engine that Predicts and Suggests the Most Relevant Stock Vector -  Illustration of information, collaborative: 17851577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1" t="14730" r="5833" b="31080"/>
            <a:stretch/>
          </p:blipFill>
          <p:spPr bwMode="auto">
            <a:xfrm>
              <a:off x="2558975" y="2814917"/>
              <a:ext cx="744967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170571" y="4707542"/>
              <a:ext cx="73629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903821" y="5230762"/>
              <a:ext cx="126978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Gender</a:t>
              </a:r>
              <a:endParaRPr 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81098" y="5753982"/>
              <a:ext cx="151523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Ethnicity</a:t>
              </a:r>
              <a:endParaRPr 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9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4771" y="2774495"/>
            <a:ext cx="10515600" cy="752475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285377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89" y="1378344"/>
            <a:ext cx="10226670" cy="5022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466" y="474254"/>
            <a:ext cx="6122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Rank-Based 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378876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25" y="1087114"/>
            <a:ext cx="6950502" cy="5050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65" y="474254"/>
            <a:ext cx="7341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Knowledge-Based 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218129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591" y="1770447"/>
            <a:ext cx="3395663" cy="4412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466" y="474254"/>
            <a:ext cx="7211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Content-Based recommendations:</a:t>
            </a:r>
          </a:p>
        </p:txBody>
      </p:sp>
      <p:pic>
        <p:nvPicPr>
          <p:cNvPr id="6" name="Picture 2" descr="IMDb | Hel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37" y="1869895"/>
            <a:ext cx="6625316" cy="42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95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Collaborative Filtering. In this blog, I&amp;#39;ll be covering a… | by Mehmet  Toprak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3" r="1155" b="7755"/>
          <a:stretch/>
        </p:blipFill>
        <p:spPr>
          <a:xfrm>
            <a:off x="779689" y="1372945"/>
            <a:ext cx="9942285" cy="4412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466" y="474254"/>
            <a:ext cx="802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Collaborative-filtering 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13346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4459" y="2760488"/>
            <a:ext cx="6255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Practical Approach   </a:t>
            </a:r>
          </a:p>
        </p:txBody>
      </p:sp>
    </p:spTree>
    <p:extLst>
      <p:ext uri="{BB962C8B-B14F-4D97-AF65-F5344CB8AC3E}">
        <p14:creationId xmlns:p14="http://schemas.microsoft.com/office/powerpoint/2010/main" val="159991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43"/>
          <a:stretch/>
        </p:blipFill>
        <p:spPr>
          <a:xfrm>
            <a:off x="988863" y="1313276"/>
            <a:ext cx="4555595" cy="47008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3541" y="307592"/>
            <a:ext cx="19777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7797"/>
          <a:stretch/>
        </p:blipFill>
        <p:spPr>
          <a:xfrm>
            <a:off x="6459859" y="1313276"/>
            <a:ext cx="5108026" cy="470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4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" y="2009774"/>
            <a:ext cx="11877871" cy="338953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28779" y="3860799"/>
            <a:ext cx="11219544" cy="943429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1173391" y="937018"/>
            <a:ext cx="802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Movielens dataset versions</a:t>
            </a:r>
          </a:p>
        </p:txBody>
      </p:sp>
    </p:spTree>
    <p:extLst>
      <p:ext uri="{BB962C8B-B14F-4D97-AF65-F5344CB8AC3E}">
        <p14:creationId xmlns:p14="http://schemas.microsoft.com/office/powerpoint/2010/main" val="364578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7244" y="607326"/>
            <a:ext cx="596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Exploration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82428" y="1562795"/>
            <a:ext cx="3760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err="1">
                <a:solidFill>
                  <a:srgbClr val="5C5C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MovieLens</a:t>
            </a:r>
            <a:r>
              <a:rPr lang="en-US" i="0" dirty="0">
                <a:solidFill>
                  <a:srgbClr val="5C5C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 1M ratings dataset. 1 million ratings from 6000 users on 4000 movies.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2856820"/>
            <a:ext cx="5108660" cy="2477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28" y="2856820"/>
            <a:ext cx="4857355" cy="270517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917646" y="1591277"/>
            <a:ext cx="29029" cy="453972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02400" y="1562795"/>
            <a:ext cx="4067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5C5C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MovieLens</a:t>
            </a:r>
            <a:r>
              <a:rPr lang="en-US" b="0" i="0" dirty="0">
                <a:solidFill>
                  <a:srgbClr val="5C5C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</a:rPr>
              <a:t>  1M movies dataset. Has information about all movies found in ratings dataset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71600" y="3422469"/>
            <a:ext cx="1985554" cy="1619794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14227" y="3599059"/>
            <a:ext cx="1711762" cy="95987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0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9" t="-606" r="76643" b="606"/>
          <a:stretch/>
        </p:blipFill>
        <p:spPr>
          <a:xfrm>
            <a:off x="890161" y="2041148"/>
            <a:ext cx="2510971" cy="378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0035" y="1455981"/>
            <a:ext cx="2873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Bucketized user-age  </a:t>
            </a:r>
          </a:p>
        </p:txBody>
      </p:sp>
      <p:sp>
        <p:nvSpPr>
          <p:cNvPr id="5" name="Rectangle 4"/>
          <p:cNvSpPr/>
          <p:nvPr/>
        </p:nvSpPr>
        <p:spPr>
          <a:xfrm>
            <a:off x="7571670" y="1455981"/>
            <a:ext cx="1802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User</a:t>
            </a:r>
            <a:r>
              <a:rPr lang="en-US" dirty="0"/>
              <a:t> </a:t>
            </a:r>
            <a:r>
              <a:rPr lang="en-US" sz="2400" dirty="0"/>
              <a:t>gender</a:t>
            </a:r>
            <a:r>
              <a:rPr lang="en-US" dirty="0"/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1670" y="2280532"/>
            <a:ext cx="2438400" cy="845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 : Male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 : Female</a:t>
            </a:r>
          </a:p>
        </p:txBody>
      </p:sp>
      <p:sp>
        <p:nvSpPr>
          <p:cNvPr id="8" name="Rectangle 7"/>
          <p:cNvSpPr/>
          <p:nvPr/>
        </p:nvSpPr>
        <p:spPr>
          <a:xfrm>
            <a:off x="4250558" y="1455981"/>
            <a:ext cx="18454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Movie</a:t>
            </a:r>
            <a:r>
              <a:rPr lang="en-US" dirty="0"/>
              <a:t> </a:t>
            </a:r>
            <a:r>
              <a:rPr lang="en-US" sz="2400" dirty="0"/>
              <a:t>genre</a:t>
            </a:r>
            <a:r>
              <a:rPr lang="en-US" dirty="0"/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2626" y="2280532"/>
            <a:ext cx="2438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:  Action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: Adventure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: Animation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 : Children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: Comedy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4833A-DDBE-4527-B8C1-8A63C9C63F42}"/>
              </a:ext>
            </a:extLst>
          </p:cNvPr>
          <p:cNvSpPr txBox="1"/>
          <p:nvPr/>
        </p:nvSpPr>
        <p:spPr>
          <a:xfrm>
            <a:off x="151963" y="470705"/>
            <a:ext cx="66090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Exploration:</a:t>
            </a:r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12132C-FD08-4A19-8C6A-43A998B1E645}"/>
              </a:ext>
            </a:extLst>
          </p:cNvPr>
          <p:cNvCxnSpPr>
            <a:cxnSpLocks/>
          </p:cNvCxnSpPr>
          <p:nvPr/>
        </p:nvCxnSpPr>
        <p:spPr>
          <a:xfrm>
            <a:off x="3780825" y="2280532"/>
            <a:ext cx="0" cy="35504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61A9C2-B161-4756-BE6C-3210C2923288}"/>
              </a:ext>
            </a:extLst>
          </p:cNvPr>
          <p:cNvCxnSpPr>
            <a:cxnSpLocks/>
          </p:cNvCxnSpPr>
          <p:nvPr/>
        </p:nvCxnSpPr>
        <p:spPr>
          <a:xfrm>
            <a:off x="6940828" y="2280532"/>
            <a:ext cx="0" cy="35504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89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vies recommendation system using collaborative filtering and k-means | 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"/>
          <a:stretch/>
        </p:blipFill>
        <p:spPr bwMode="auto">
          <a:xfrm>
            <a:off x="1580605" y="1410730"/>
            <a:ext cx="8804367" cy="538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518" y="487400"/>
            <a:ext cx="2851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486460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644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 preprocessing </a:t>
            </a:r>
          </a:p>
        </p:txBody>
      </p:sp>
    </p:spTree>
    <p:extLst>
      <p:ext uri="{BB962C8B-B14F-4D97-AF65-F5344CB8AC3E}">
        <p14:creationId xmlns:p14="http://schemas.microsoft.com/office/powerpoint/2010/main" val="156458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6416"/>
          <a:stretch/>
        </p:blipFill>
        <p:spPr>
          <a:xfrm>
            <a:off x="1143871" y="1365702"/>
            <a:ext cx="9484733" cy="20632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3682" y="471009"/>
            <a:ext cx="2556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Data Cleaning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92" y="3624383"/>
            <a:ext cx="9298033" cy="219030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67051" y="1561086"/>
            <a:ext cx="627017" cy="1939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51371" y="1596971"/>
            <a:ext cx="627017" cy="19396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94514" y="1561087"/>
            <a:ext cx="2722733" cy="20114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0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240" y="695559"/>
            <a:ext cx="46079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Type Conversion: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151854-2655-48BD-A53B-4DB2B42543DA}"/>
              </a:ext>
            </a:extLst>
          </p:cNvPr>
          <p:cNvCxnSpPr>
            <a:cxnSpLocks/>
          </p:cNvCxnSpPr>
          <p:nvPr/>
        </p:nvCxnSpPr>
        <p:spPr>
          <a:xfrm>
            <a:off x="6015804" y="1654445"/>
            <a:ext cx="0" cy="334123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25658" y="1801061"/>
            <a:ext cx="4974507" cy="3402493"/>
            <a:chOff x="825658" y="1801061"/>
            <a:chExt cx="4974507" cy="3402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4326"/>
            <a:stretch/>
          </p:blipFill>
          <p:spPr>
            <a:xfrm>
              <a:off x="825658" y="1801061"/>
              <a:ext cx="4974507" cy="3402493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4791321" y="3345325"/>
              <a:ext cx="730291" cy="24204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91322" y="3995739"/>
              <a:ext cx="730291" cy="24204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791322" y="4432117"/>
              <a:ext cx="730291" cy="24204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28416" y="1801061"/>
            <a:ext cx="5106842" cy="3336056"/>
            <a:chOff x="6428416" y="1801061"/>
            <a:chExt cx="5106842" cy="33360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8416" y="1801061"/>
              <a:ext cx="5106842" cy="3336056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10618081" y="3294525"/>
              <a:ext cx="730291" cy="24204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18082" y="3944939"/>
              <a:ext cx="730291" cy="24204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0618082" y="4381317"/>
              <a:ext cx="730291" cy="24204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101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706" y="536083"/>
            <a:ext cx="4454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Data value correction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796" b="10095"/>
          <a:stretch/>
        </p:blipFill>
        <p:spPr>
          <a:xfrm>
            <a:off x="1436025" y="1284653"/>
            <a:ext cx="10086301" cy="2492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50"/>
          <a:stretch/>
        </p:blipFill>
        <p:spPr>
          <a:xfrm>
            <a:off x="1436025" y="4395746"/>
            <a:ext cx="10189029" cy="197402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931920" y="1739403"/>
            <a:ext cx="627017" cy="220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641523" y="1739402"/>
            <a:ext cx="627017" cy="220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09405" y="4622924"/>
            <a:ext cx="1672046" cy="1746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747760" y="4622924"/>
            <a:ext cx="627017" cy="18562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13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0359" y="2967335"/>
            <a:ext cx="51712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8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ge Cartoon Images, Stock Photos &amp;amp; Vectors | Shutter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442" y="1303182"/>
            <a:ext cx="2154768" cy="16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ender male and female symbol on glitch retro vintage animation. Gender  male and female symbol on glitch led screen retro | Can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9" t="16967" r="26314" b="20412"/>
          <a:stretch/>
        </p:blipFill>
        <p:spPr bwMode="auto">
          <a:xfrm>
            <a:off x="2037659" y="3143989"/>
            <a:ext cx="1497085" cy="113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Films genre | Spin The Wheel Ap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442" y="4401392"/>
            <a:ext cx="2223082" cy="21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 rot="1122156">
            <a:off x="4177819" y="2438664"/>
            <a:ext cx="3139673" cy="596554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050010" y="3412503"/>
            <a:ext cx="3077030" cy="59508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0425744">
            <a:off x="4175853" y="4395418"/>
            <a:ext cx="3077030" cy="59508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6" name="Picture 10" descr="Movie genre classifier using a dataset created using Google Images | by  Aakanksha NS |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12" y="2849526"/>
            <a:ext cx="3614741" cy="187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5442" y="573971"/>
            <a:ext cx="807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Knowledge-Based Recommender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0092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081" y="1534211"/>
            <a:ext cx="90424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will consider what is "most popular" based on the following criteria:</a:t>
            </a: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 movie with the </a:t>
            </a:r>
            <a:r>
              <a:rPr lang="en-US" sz="2400" b="1" dirty="0"/>
              <a:t>highest average rating </a:t>
            </a:r>
            <a:r>
              <a:rPr lang="en-US" sz="2400" dirty="0"/>
              <a:t>is considered best.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movies are tied in their average rating and number of ratings, </a:t>
            </a:r>
            <a:r>
              <a:rPr lang="en-US" sz="2400" b="1" dirty="0"/>
              <a:t>the ranking is determined by the movie that is the most recent rating.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 movie must have a </a:t>
            </a:r>
            <a:r>
              <a:rPr lang="en-US" sz="2400" b="1" dirty="0"/>
              <a:t>minimum of 3.5 ratings </a:t>
            </a:r>
            <a:r>
              <a:rPr lang="en-US" sz="2400" dirty="0"/>
              <a:t>to be considered among the best movies.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26F89-728A-4079-BB8B-D34C46FA8356}"/>
              </a:ext>
            </a:extLst>
          </p:cNvPr>
          <p:cNvSpPr txBox="1"/>
          <p:nvPr/>
        </p:nvSpPr>
        <p:spPr>
          <a:xfrm>
            <a:off x="294675" y="691116"/>
            <a:ext cx="7892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Cont’d Knowledge-Based:</a:t>
            </a:r>
          </a:p>
        </p:txBody>
      </p:sp>
    </p:spTree>
    <p:extLst>
      <p:ext uri="{BB962C8B-B14F-4D97-AF65-F5344CB8AC3E}">
        <p14:creationId xmlns:p14="http://schemas.microsoft.com/office/powerpoint/2010/main" val="1318152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78" y="391499"/>
            <a:ext cx="703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Content-Based Recommender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667123" y="1771122"/>
            <a:ext cx="7186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Use a similarity measure between movie features.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9921" y="1104420"/>
            <a:ext cx="442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Similarity functions: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9737" y="3627577"/>
            <a:ext cx="407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Cosine similarity</a:t>
            </a:r>
          </a:p>
        </p:txBody>
      </p:sp>
      <p:pic>
        <p:nvPicPr>
          <p:cNvPr id="12290" name="Picture 2" descr="Xilinx Cosine Similarity Alveo Product Over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1" b="3920"/>
          <a:stretch/>
        </p:blipFill>
        <p:spPr bwMode="auto">
          <a:xfrm>
            <a:off x="5396970" y="3324088"/>
            <a:ext cx="3151607" cy="117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61767" y="2459560"/>
            <a:ext cx="2047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Dot product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9737" y="5420061"/>
            <a:ext cx="286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Euclidean distance </a:t>
            </a:r>
          </a:p>
        </p:txBody>
      </p:sp>
      <p:pic>
        <p:nvPicPr>
          <p:cNvPr id="12292" name="Picture 4" descr="Optimising pairwise Euclidean distance calculations using Python | by TU |  Towards Data Scienc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/>
          <a:stretch/>
        </p:blipFill>
        <p:spPr bwMode="auto">
          <a:xfrm>
            <a:off x="5396970" y="4980710"/>
            <a:ext cx="3134630" cy="117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The Dot Product and Vectors: Definition &amp;amp; Formula - Video &amp;amp; Lesson  Transcript | Study.co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6" t="10992" r="18463" b="73701"/>
          <a:stretch/>
        </p:blipFill>
        <p:spPr bwMode="auto">
          <a:xfrm>
            <a:off x="5152421" y="2487125"/>
            <a:ext cx="2844800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6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8009"/>
          <a:stretch/>
        </p:blipFill>
        <p:spPr>
          <a:xfrm>
            <a:off x="525807" y="1197898"/>
            <a:ext cx="11191575" cy="24970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264" y="500044"/>
            <a:ext cx="4764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One-hot Encoding</a:t>
            </a:r>
          </a:p>
        </p:txBody>
      </p:sp>
      <p:sp>
        <p:nvSpPr>
          <p:cNvPr id="5" name="Oval 4"/>
          <p:cNvSpPr/>
          <p:nvPr/>
        </p:nvSpPr>
        <p:spPr>
          <a:xfrm>
            <a:off x="7994467" y="1493358"/>
            <a:ext cx="953589" cy="22015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522822" y="1483008"/>
            <a:ext cx="2429691" cy="2211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08" y="3969713"/>
            <a:ext cx="11601159" cy="230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2855" y="578610"/>
            <a:ext cx="5200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Find similarity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3942" y="1386896"/>
            <a:ext cx="8636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use </a:t>
            </a:r>
            <a:r>
              <a:rPr lang="en-US" sz="2400" b="1" dirty="0"/>
              <a:t>dot product </a:t>
            </a:r>
            <a:r>
              <a:rPr lang="en-US" sz="2400" dirty="0"/>
              <a:t>to find similarities between movies.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find the index of largest value in each row (Movie) to find the similar movies.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82465" y="3042140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2464" y="3446529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2718" y="5329370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3768" y="3788258"/>
            <a:ext cx="84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3176" y="4192647"/>
            <a:ext cx="841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81780" y="2512487"/>
            <a:ext cx="435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M1     M2      M3   .  .   .  .  .  .  .  .  .  .  .  .  Mn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626" t="9357" r="10278" b="-2076"/>
          <a:stretch/>
        </p:blipFill>
        <p:spPr>
          <a:xfrm>
            <a:off x="3781780" y="2836201"/>
            <a:ext cx="4354625" cy="29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4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Gender Prediction And Age Detection In Images Using OpenCV | by Yash  Alpeshbhai Patel | Oct, 2021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Gender Prediction And Age Detection In Images Using OpenCV | by Yash  Alpeshbhai Patel | Oct, 2021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795" y="1165906"/>
            <a:ext cx="8343988" cy="555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0375" y="378823"/>
            <a:ext cx="495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demographics prediction</a:t>
            </a:r>
          </a:p>
        </p:txBody>
      </p:sp>
    </p:spTree>
    <p:extLst>
      <p:ext uri="{BB962C8B-B14F-4D97-AF65-F5344CB8AC3E}">
        <p14:creationId xmlns:p14="http://schemas.microsoft.com/office/powerpoint/2010/main" val="1421551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ontent-based Recommender System. In this blog, I&amp;#39;ll be covering… | by  Mehmet Toprak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5" t="19563" r="23265" b="20837"/>
          <a:stretch/>
        </p:blipFill>
        <p:spPr bwMode="auto">
          <a:xfrm>
            <a:off x="1289065" y="1435396"/>
            <a:ext cx="9162632" cy="459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405" y="569673"/>
            <a:ext cx="4615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Movies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95257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175DA4-EE7E-4FB6-8095-C0354B50BC02}"/>
              </a:ext>
            </a:extLst>
          </p:cNvPr>
          <p:cNvSpPr txBox="1"/>
          <p:nvPr/>
        </p:nvSpPr>
        <p:spPr>
          <a:xfrm>
            <a:off x="1038664" y="3044279"/>
            <a:ext cx="10114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463001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6CF2-B8D8-4DB8-81BE-EEFA2A7B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238517"/>
            <a:ext cx="2467707" cy="900966"/>
          </a:xfrm>
        </p:spPr>
        <p:txBody>
          <a:bodyPr>
            <a:normAutofit/>
          </a:bodyPr>
          <a:lstStyle/>
          <a:p>
            <a:r>
              <a:rPr lang="en-US" sz="4800" dirty="0"/>
              <a:t>Dataset</a:t>
            </a:r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387F8-643F-4188-B862-776A052FD8BC}"/>
              </a:ext>
            </a:extLst>
          </p:cNvPr>
          <p:cNvSpPr txBox="1"/>
          <p:nvPr/>
        </p:nvSpPr>
        <p:spPr>
          <a:xfrm>
            <a:off x="168813" y="1280160"/>
            <a:ext cx="1152144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Size: </a:t>
            </a:r>
          </a:p>
          <a:p>
            <a:r>
              <a:rPr lang="en-US" sz="2400" dirty="0"/>
              <a:t>     23705   faces images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Features: </a:t>
            </a:r>
          </a:p>
          <a:p>
            <a:r>
              <a:rPr lang="en-US" sz="2400" dirty="0"/>
              <a:t>     48 x 48  grayscale images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Labels: </a:t>
            </a:r>
          </a:p>
          <a:p>
            <a:pPr marL="800100" lvl="1" indent="-34290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Age</a:t>
            </a:r>
          </a:p>
          <a:p>
            <a:pPr lvl="1">
              <a:spcBef>
                <a:spcPts val="150"/>
              </a:spcBef>
            </a:pPr>
            <a:r>
              <a:rPr lang="en-US" sz="2400" dirty="0"/>
              <a:t>	- [ 1 : 120 ]  years old</a:t>
            </a:r>
          </a:p>
          <a:p>
            <a:pPr marL="800100" lvl="1" indent="-34290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Gender</a:t>
            </a:r>
          </a:p>
          <a:p>
            <a:pPr lvl="1">
              <a:spcBef>
                <a:spcPts val="150"/>
              </a:spcBef>
            </a:pPr>
            <a:r>
              <a:rPr lang="en-US" sz="2400" dirty="0"/>
              <a:t>	- { 0: male,  1: female }</a:t>
            </a:r>
          </a:p>
          <a:p>
            <a:pPr marL="800100" lvl="1" indent="-342900"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Ethnicity</a:t>
            </a:r>
          </a:p>
          <a:p>
            <a:pPr lvl="1">
              <a:spcBef>
                <a:spcPts val="150"/>
              </a:spcBef>
            </a:pPr>
            <a:r>
              <a:rPr lang="en-US" sz="2400" dirty="0"/>
              <a:t>	- { 0: American-European, 1: negro(Black),  2: Japanese,  3: Indian,  4: Latina 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EE919E-A7BD-4047-8F46-A44EBF2AA513}"/>
              </a:ext>
            </a:extLst>
          </p:cNvPr>
          <p:cNvGrpSpPr/>
          <p:nvPr/>
        </p:nvGrpSpPr>
        <p:grpSpPr>
          <a:xfrm>
            <a:off x="6316394" y="1280160"/>
            <a:ext cx="4207412" cy="3547806"/>
            <a:chOff x="7090117" y="1167618"/>
            <a:chExt cx="4207412" cy="3547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EBDDFE-BC59-4F3D-AE25-F5B921E44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" t="2824" r="42777" b="50335"/>
            <a:stretch/>
          </p:blipFill>
          <p:spPr>
            <a:xfrm>
              <a:off x="7090117" y="1167618"/>
              <a:ext cx="4207412" cy="354780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48B6FE-7523-47AC-A7D3-D65EF965309E}"/>
                </a:ext>
              </a:extLst>
            </p:cNvPr>
            <p:cNvSpPr/>
            <p:nvPr/>
          </p:nvSpPr>
          <p:spPr>
            <a:xfrm>
              <a:off x="7252481" y="2208628"/>
              <a:ext cx="3882683" cy="1828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F02D8F-7F76-41B0-8465-FF99C0D0BA98}"/>
                </a:ext>
              </a:extLst>
            </p:cNvPr>
            <p:cNvSpPr/>
            <p:nvPr/>
          </p:nvSpPr>
          <p:spPr>
            <a:xfrm>
              <a:off x="7252481" y="3462026"/>
              <a:ext cx="3882683" cy="1828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880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EE9804-718B-4B16-9608-7AFAC39B711D}"/>
              </a:ext>
            </a:extLst>
          </p:cNvPr>
          <p:cNvSpPr txBox="1"/>
          <p:nvPr/>
        </p:nvSpPr>
        <p:spPr>
          <a:xfrm>
            <a:off x="295422" y="478302"/>
            <a:ext cx="4853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0ABE9-216B-49D6-BB65-B2786B84E362}"/>
              </a:ext>
            </a:extLst>
          </p:cNvPr>
          <p:cNvSpPr txBox="1"/>
          <p:nvPr/>
        </p:nvSpPr>
        <p:spPr>
          <a:xfrm>
            <a:off x="10932941" y="786079"/>
            <a:ext cx="118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00EFD-AC50-44D3-8A2E-5CBF9C7B4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3" y="2208628"/>
            <a:ext cx="11542393" cy="27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06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0D73-1A1F-4D57-A808-8550FFAE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" y="397655"/>
            <a:ext cx="3508717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Distributions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BC9328-7210-4034-95B0-1AFBB3683F23}"/>
              </a:ext>
            </a:extLst>
          </p:cNvPr>
          <p:cNvGrpSpPr/>
          <p:nvPr/>
        </p:nvGrpSpPr>
        <p:grpSpPr>
          <a:xfrm>
            <a:off x="0" y="2098916"/>
            <a:ext cx="12192000" cy="3694964"/>
            <a:chOff x="0" y="2169254"/>
            <a:chExt cx="12192000" cy="36949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718002-E4C7-4BBC-87CE-44531D2375DE}"/>
                </a:ext>
              </a:extLst>
            </p:cNvPr>
            <p:cNvGrpSpPr/>
            <p:nvPr/>
          </p:nvGrpSpPr>
          <p:grpSpPr>
            <a:xfrm>
              <a:off x="0" y="2569364"/>
              <a:ext cx="12192000" cy="3294854"/>
              <a:chOff x="0" y="1781573"/>
              <a:chExt cx="12192000" cy="329485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35E2B6F-B165-4966-BD49-508678F1B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781573"/>
                <a:ext cx="12192000" cy="329485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47FDCB-2C99-4EF8-A984-92312DE4FC42}"/>
                  </a:ext>
                </a:extLst>
              </p:cNvPr>
              <p:cNvSpPr txBox="1"/>
              <p:nvPr/>
            </p:nvSpPr>
            <p:spPr>
              <a:xfrm>
                <a:off x="1832902" y="4799428"/>
                <a:ext cx="478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age</a:t>
                </a:r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BD8385-C6E6-4BA2-BF49-141E65A33054}"/>
                </a:ext>
              </a:extLst>
            </p:cNvPr>
            <p:cNvSpPr txBox="1"/>
            <p:nvPr/>
          </p:nvSpPr>
          <p:spPr>
            <a:xfrm>
              <a:off x="226842" y="2169254"/>
              <a:ext cx="1173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                          Age                                     		 Ethnicity 	  		          Gender 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5770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31DF63-2662-489F-B903-743E81E1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27317"/>
            <a:ext cx="3508717" cy="132556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Preprocessing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9F9B8-A032-4EE7-B2E9-1FF8C3196355}"/>
              </a:ext>
            </a:extLst>
          </p:cNvPr>
          <p:cNvSpPr txBox="1"/>
          <p:nvPr/>
        </p:nvSpPr>
        <p:spPr>
          <a:xfrm>
            <a:off x="478302" y="1472470"/>
            <a:ext cx="561769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Check for nulls (No nulls)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Pixels string split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Numpy 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Reshape (48 x 48)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Normalization ( 1 / 255)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Cleaning (checking blurred images)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Train, Validation &amp; Test split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57AE9F-29C8-4CC3-A084-8F115EFE13C0}"/>
              </a:ext>
            </a:extLst>
          </p:cNvPr>
          <p:cNvGrpSpPr/>
          <p:nvPr/>
        </p:nvGrpSpPr>
        <p:grpSpPr>
          <a:xfrm>
            <a:off x="7526413" y="534572"/>
            <a:ext cx="4129406" cy="5406359"/>
            <a:chOff x="7526413" y="534572"/>
            <a:chExt cx="4129406" cy="5406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132726-336C-476C-9A3F-367157479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413" y="534572"/>
              <a:ext cx="4129406" cy="75080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41D1995-F301-44EE-B180-D51697AAE48D}"/>
                </a:ext>
              </a:extLst>
            </p:cNvPr>
            <p:cNvGrpSpPr/>
            <p:nvPr/>
          </p:nvGrpSpPr>
          <p:grpSpPr>
            <a:xfrm>
              <a:off x="7771853" y="1356834"/>
              <a:ext cx="3638523" cy="3028917"/>
              <a:chOff x="7771853" y="1356834"/>
              <a:chExt cx="3638523" cy="3028917"/>
            </a:xfrm>
          </p:grpSpPr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09E4B9F0-BDE4-42D5-82B0-AFEB60F90B07}"/>
                  </a:ext>
                </a:extLst>
              </p:cNvPr>
              <p:cNvSpPr/>
              <p:nvPr/>
            </p:nvSpPr>
            <p:spPr>
              <a:xfrm>
                <a:off x="9489590" y="1356834"/>
                <a:ext cx="196948" cy="436098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Arrow: Down 11">
                <a:extLst>
                  <a:ext uri="{FF2B5EF4-FFF2-40B4-BE49-F238E27FC236}">
                    <a16:creationId xmlns:a16="http://schemas.microsoft.com/office/drawing/2014/main" id="{2BCA60C4-0F0C-4C09-A999-D97BD5282669}"/>
                  </a:ext>
                </a:extLst>
              </p:cNvPr>
              <p:cNvSpPr/>
              <p:nvPr/>
            </p:nvSpPr>
            <p:spPr>
              <a:xfrm>
                <a:off x="9489590" y="3949653"/>
                <a:ext cx="196948" cy="436098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7728784-B02D-4C98-B71C-956E3B296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1853" y="1868059"/>
                <a:ext cx="3638523" cy="203460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19D632-04AE-464F-ACBD-3E8206130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293" y="4485348"/>
              <a:ext cx="3947542" cy="145558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2222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9736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73279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7068-5DE8-426C-9689-D5CA32E5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00" y="337624"/>
            <a:ext cx="3410245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NNs vs. CNNs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9E191-69B0-4E9A-B76E-78EA56B8D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62" y="1214072"/>
            <a:ext cx="7298225" cy="2465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504F08-7B72-4F3A-8A22-2775AAA35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r="8949"/>
          <a:stretch/>
        </p:blipFill>
        <p:spPr>
          <a:xfrm>
            <a:off x="402100" y="1142868"/>
            <a:ext cx="3846342" cy="2686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2AE1F9-0EF3-4DAD-8526-0489404F9870}"/>
              </a:ext>
            </a:extLst>
          </p:cNvPr>
          <p:cNvSpPr txBox="1"/>
          <p:nvPr/>
        </p:nvSpPr>
        <p:spPr>
          <a:xfrm>
            <a:off x="616047" y="3748852"/>
            <a:ext cx="348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Neural Network </a:t>
            </a:r>
          </a:p>
          <a:p>
            <a:pPr algn="ctr"/>
            <a:r>
              <a:rPr lang="en-US" dirty="0"/>
              <a:t>(NN)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6D932-93B1-4F22-B47C-0275B701C0C0}"/>
              </a:ext>
            </a:extLst>
          </p:cNvPr>
          <p:cNvSpPr txBox="1"/>
          <p:nvPr/>
        </p:nvSpPr>
        <p:spPr>
          <a:xfrm>
            <a:off x="7185978" y="3748851"/>
            <a:ext cx="348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Convolutional Neural Network (CNN)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BF451F-4717-4271-9DCD-C59006E260D9}"/>
              </a:ext>
            </a:extLst>
          </p:cNvPr>
          <p:cNvGrpSpPr/>
          <p:nvPr/>
        </p:nvGrpSpPr>
        <p:grpSpPr>
          <a:xfrm>
            <a:off x="165832" y="4533349"/>
            <a:ext cx="11860336" cy="2068243"/>
            <a:chOff x="81693" y="4552956"/>
            <a:chExt cx="11860336" cy="20682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3CAC1D-14D9-48AE-88B4-15722E6AD041}"/>
                </a:ext>
              </a:extLst>
            </p:cNvPr>
            <p:cNvSpPr txBox="1"/>
            <p:nvPr/>
          </p:nvSpPr>
          <p:spPr>
            <a:xfrm>
              <a:off x="8453241" y="6208649"/>
              <a:ext cx="3488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Fully Connected Layers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4D6D722-6A04-4A32-AF4A-DB027714127F}"/>
                </a:ext>
              </a:extLst>
            </p:cNvPr>
            <p:cNvGrpSpPr/>
            <p:nvPr/>
          </p:nvGrpSpPr>
          <p:grpSpPr>
            <a:xfrm>
              <a:off x="81693" y="4552956"/>
              <a:ext cx="10660692" cy="2068243"/>
              <a:chOff x="81693" y="4552956"/>
              <a:chExt cx="10660692" cy="20682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F137601-4E6F-4D3E-93CB-A67250B2F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17816" y="5019616"/>
                <a:ext cx="1663213" cy="98592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A0421DB-EFF8-40C2-9930-4E3EF776F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100" y="4860117"/>
                <a:ext cx="2847975" cy="130492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E5628F0-9546-4672-9D5F-1AB911BBD3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03"/>
              <a:stretch/>
            </p:blipFill>
            <p:spPr>
              <a:xfrm>
                <a:off x="4634034" y="4860117"/>
                <a:ext cx="3512697" cy="139767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EF461C-766A-4783-B16D-E5118FE6C9B0}"/>
                  </a:ext>
                </a:extLst>
              </p:cNvPr>
              <p:cNvSpPr txBox="1"/>
              <p:nvPr/>
            </p:nvSpPr>
            <p:spPr>
              <a:xfrm>
                <a:off x="81693" y="6198569"/>
                <a:ext cx="3488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Conv. Layer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F73D71-0CB4-4F18-AC5E-BB01EE9F5024}"/>
                  </a:ext>
                </a:extLst>
              </p:cNvPr>
              <p:cNvSpPr txBox="1"/>
              <p:nvPr/>
            </p:nvSpPr>
            <p:spPr>
              <a:xfrm>
                <a:off x="4318782" y="6251867"/>
                <a:ext cx="3488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Pooling Layer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C6B4FA6-BD6F-4205-AD3D-B48DF12CBC48}"/>
                  </a:ext>
                </a:extLst>
              </p:cNvPr>
              <p:cNvCxnSpPr/>
              <p:nvPr/>
            </p:nvCxnSpPr>
            <p:spPr>
              <a:xfrm>
                <a:off x="1601372" y="4552956"/>
                <a:ext cx="898925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423C24D-694B-41B2-B336-D585630DE6DB}"/>
                  </a:ext>
                </a:extLst>
              </p:cNvPr>
              <p:cNvCxnSpPr/>
              <p:nvPr/>
            </p:nvCxnSpPr>
            <p:spPr>
              <a:xfrm>
                <a:off x="3868617" y="4860117"/>
                <a:ext cx="0" cy="1576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F91807D-679E-4CBB-9C2F-F269FE868DC9}"/>
                  </a:ext>
                </a:extLst>
              </p:cNvPr>
              <p:cNvCxnSpPr/>
              <p:nvPr/>
            </p:nvCxnSpPr>
            <p:spPr>
              <a:xfrm>
                <a:off x="8677417" y="4857769"/>
                <a:ext cx="0" cy="1576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64B382-85CA-4E9F-A920-0E95E139E0FE}"/>
              </a:ext>
            </a:extLst>
          </p:cNvPr>
          <p:cNvCxnSpPr>
            <a:cxnSpLocks/>
          </p:cNvCxnSpPr>
          <p:nvPr/>
        </p:nvCxnSpPr>
        <p:spPr>
          <a:xfrm>
            <a:off x="4402921" y="1142868"/>
            <a:ext cx="0" cy="308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28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D4A20-6F58-46AD-9603-49B3D3F6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3" y="604910"/>
            <a:ext cx="4543865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Gender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A18DB-E495-4501-A2D3-8F7334AAF7D0}"/>
              </a:ext>
            </a:extLst>
          </p:cNvPr>
          <p:cNvSpPr txBox="1"/>
          <p:nvPr/>
        </p:nvSpPr>
        <p:spPr>
          <a:xfrm>
            <a:off x="829995" y="2067951"/>
            <a:ext cx="234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results: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CD58C9-87E0-42F8-A437-D1761405C35C}"/>
              </a:ext>
            </a:extLst>
          </p:cNvPr>
          <p:cNvGrpSpPr/>
          <p:nvPr/>
        </p:nvGrpSpPr>
        <p:grpSpPr>
          <a:xfrm>
            <a:off x="7680958" y="122110"/>
            <a:ext cx="3484099" cy="6735890"/>
            <a:chOff x="8581292" y="74354"/>
            <a:chExt cx="3484099" cy="67358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0D9C7-A37C-458D-8834-57047C24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1292" y="74354"/>
              <a:ext cx="3484099" cy="63357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DA5459-B6DE-49F4-A9E6-217B39F84184}"/>
                </a:ext>
              </a:extLst>
            </p:cNvPr>
            <p:cNvSpPr txBox="1"/>
            <p:nvPr/>
          </p:nvSpPr>
          <p:spPr>
            <a:xfrm>
              <a:off x="9268266" y="6410134"/>
              <a:ext cx="2407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Model Architecture </a:t>
              </a:r>
            </a:p>
          </p:txBody>
        </p:sp>
      </p:grp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4C1E25-6C09-42BD-870E-08131B8876A2}"/>
              </a:ext>
            </a:extLst>
          </p:cNvPr>
          <p:cNvGraphicFramePr>
            <a:graphicFrameLocks noGrp="1"/>
          </p:cNvGraphicFramePr>
          <p:nvPr/>
        </p:nvGraphicFramePr>
        <p:xfrm>
          <a:off x="1128941" y="3112833"/>
          <a:ext cx="5496942" cy="1923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32314">
                  <a:extLst>
                    <a:ext uri="{9D8B030D-6E8A-4147-A177-3AD203B41FA5}">
                      <a16:colId xmlns:a16="http://schemas.microsoft.com/office/drawing/2014/main" val="3355638765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403783339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684936476"/>
                    </a:ext>
                  </a:extLst>
                </a:gridCol>
              </a:tblGrid>
              <a:tr h="480850"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marL="81860" marR="81860" marT="40931" marB="4093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Accuracy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Loss</a:t>
                      </a:r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663197675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Training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</a:t>
                      </a:r>
                      <a:endParaRPr lang="en-US" sz="18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403099558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Val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3976277447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Test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0.22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2083582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136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EDD73E-D9E6-459A-A87E-195A9D24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75" y="304359"/>
            <a:ext cx="4543865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Gender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600B9-2C0B-4C75-BDB7-92B7869DBEB3}"/>
              </a:ext>
            </a:extLst>
          </p:cNvPr>
          <p:cNvSpPr txBox="1"/>
          <p:nvPr/>
        </p:nvSpPr>
        <p:spPr>
          <a:xfrm>
            <a:off x="10932941" y="705275"/>
            <a:ext cx="118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C7926B-D351-498D-841C-8682924FDED6}"/>
              </a:ext>
            </a:extLst>
          </p:cNvPr>
          <p:cNvGrpSpPr/>
          <p:nvPr/>
        </p:nvGrpSpPr>
        <p:grpSpPr>
          <a:xfrm flipH="1">
            <a:off x="8945599" y="1477108"/>
            <a:ext cx="58759" cy="4580628"/>
            <a:chOff x="9004359" y="1228495"/>
            <a:chExt cx="41910" cy="504569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C996F9-77B9-4814-A259-EFB4E1ED204F}"/>
                </a:ext>
              </a:extLst>
            </p:cNvPr>
            <p:cNvCxnSpPr/>
            <p:nvPr/>
          </p:nvCxnSpPr>
          <p:spPr>
            <a:xfrm>
              <a:off x="9004359" y="1228495"/>
              <a:ext cx="0" cy="5045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705295-ACFE-45F1-A8DA-BCFC7B933A24}"/>
                </a:ext>
              </a:extLst>
            </p:cNvPr>
            <p:cNvCxnSpPr/>
            <p:nvPr/>
          </p:nvCxnSpPr>
          <p:spPr>
            <a:xfrm>
              <a:off x="9046269" y="1228495"/>
              <a:ext cx="0" cy="5045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5EB5B8-8E2D-4556-AC10-4C648465DCE5}"/>
              </a:ext>
            </a:extLst>
          </p:cNvPr>
          <p:cNvGrpSpPr/>
          <p:nvPr/>
        </p:nvGrpSpPr>
        <p:grpSpPr>
          <a:xfrm>
            <a:off x="110076" y="4931166"/>
            <a:ext cx="8708126" cy="1746019"/>
            <a:chOff x="110076" y="4931166"/>
            <a:chExt cx="8708126" cy="17460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64A498-543F-4A5C-87A6-4231923D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76" y="4931166"/>
              <a:ext cx="4019550" cy="13430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258DA7-8ECF-4E2E-952F-B3B80027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93" y="4964828"/>
              <a:ext cx="4038809" cy="1343025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1AB139-85E1-4311-B2CC-6BF6E1200771}"/>
                </a:ext>
              </a:extLst>
            </p:cNvPr>
            <p:cNvCxnSpPr>
              <a:cxnSpLocks/>
            </p:cNvCxnSpPr>
            <p:nvPr/>
          </p:nvCxnSpPr>
          <p:spPr>
            <a:xfrm>
              <a:off x="4455000" y="5044815"/>
              <a:ext cx="0" cy="1012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409BDA-208F-4920-8CCE-D90B465EB41E}"/>
                </a:ext>
              </a:extLst>
            </p:cNvPr>
            <p:cNvSpPr txBox="1"/>
            <p:nvPr/>
          </p:nvSpPr>
          <p:spPr>
            <a:xfrm>
              <a:off x="3370905" y="6307853"/>
              <a:ext cx="216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 Report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D411A5-F3FE-4971-94CF-6459202F5D21}"/>
              </a:ext>
            </a:extLst>
          </p:cNvPr>
          <p:cNvGrpSpPr/>
          <p:nvPr/>
        </p:nvGrpSpPr>
        <p:grpSpPr>
          <a:xfrm>
            <a:off x="82844" y="946056"/>
            <a:ext cx="8538363" cy="3766782"/>
            <a:chOff x="82844" y="946056"/>
            <a:chExt cx="8538363" cy="3766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8813B5-F686-453B-897C-C7D1CC09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261" y="1329455"/>
              <a:ext cx="3988946" cy="30140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A8993D-190E-4D31-9969-ADC724AD9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44" y="1315388"/>
              <a:ext cx="3988946" cy="3014051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086236-8188-4CE4-9251-FC5BB30D56AC}"/>
                </a:ext>
              </a:extLst>
            </p:cNvPr>
            <p:cNvCxnSpPr>
              <a:cxnSpLocks/>
            </p:cNvCxnSpPr>
            <p:nvPr/>
          </p:nvCxnSpPr>
          <p:spPr>
            <a:xfrm>
              <a:off x="4454116" y="1477108"/>
              <a:ext cx="0" cy="24477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31AFC4-4C19-442A-A1A6-5278B0BFFCA3}"/>
                </a:ext>
              </a:extLst>
            </p:cNvPr>
            <p:cNvSpPr txBox="1"/>
            <p:nvPr/>
          </p:nvSpPr>
          <p:spPr>
            <a:xfrm>
              <a:off x="1680615" y="956481"/>
              <a:ext cx="154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490352-9EFD-4E77-B6D1-4F79EDBF795A}"/>
                </a:ext>
              </a:extLst>
            </p:cNvPr>
            <p:cNvSpPr txBox="1"/>
            <p:nvPr/>
          </p:nvSpPr>
          <p:spPr>
            <a:xfrm>
              <a:off x="6246476" y="946056"/>
              <a:ext cx="1104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Testing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549F36-FD67-4986-8950-C801230DDEE1}"/>
                </a:ext>
              </a:extLst>
            </p:cNvPr>
            <p:cNvSpPr txBox="1"/>
            <p:nvPr/>
          </p:nvSpPr>
          <p:spPr>
            <a:xfrm>
              <a:off x="3490480" y="4343506"/>
              <a:ext cx="1927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Confusion Matrix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D1F369-4B53-426D-A97C-22CC3D60D1A7}"/>
              </a:ext>
            </a:extLst>
          </p:cNvPr>
          <p:cNvGrpSpPr/>
          <p:nvPr/>
        </p:nvGrpSpPr>
        <p:grpSpPr>
          <a:xfrm>
            <a:off x="9467183" y="1278741"/>
            <a:ext cx="2525401" cy="5398444"/>
            <a:chOff x="9467183" y="1278741"/>
            <a:chExt cx="2525401" cy="539844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C8654F-BB7C-460D-91C1-B30437969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915" b="59985"/>
            <a:stretch/>
          </p:blipFill>
          <p:spPr>
            <a:xfrm>
              <a:off x="9467183" y="1278741"/>
              <a:ext cx="2525401" cy="477899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9D0749-8E9E-40F9-8194-5C5F24BBB951}"/>
                </a:ext>
              </a:extLst>
            </p:cNvPr>
            <p:cNvSpPr txBox="1"/>
            <p:nvPr/>
          </p:nvSpPr>
          <p:spPr>
            <a:xfrm>
              <a:off x="9646672" y="6307853"/>
              <a:ext cx="216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 Predictions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8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66856915"/>
              </p:ext>
            </p:extLst>
          </p:nvPr>
        </p:nvGraphicFramePr>
        <p:xfrm>
          <a:off x="156754" y="719666"/>
          <a:ext cx="11769635" cy="602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84446" y="630067"/>
            <a:ext cx="2435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6824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D4A20-6F58-46AD-9603-49B3D3F6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9" y="590843"/>
            <a:ext cx="4543865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Ethnicity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A18DB-E495-4501-A2D3-8F7334AAF7D0}"/>
              </a:ext>
            </a:extLst>
          </p:cNvPr>
          <p:cNvSpPr txBox="1"/>
          <p:nvPr/>
        </p:nvSpPr>
        <p:spPr>
          <a:xfrm>
            <a:off x="829995" y="2067951"/>
            <a:ext cx="234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results: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4C1E25-6C09-42BD-870E-08131B8876A2}"/>
              </a:ext>
            </a:extLst>
          </p:cNvPr>
          <p:cNvGraphicFramePr>
            <a:graphicFrameLocks noGrp="1"/>
          </p:cNvGraphicFramePr>
          <p:nvPr/>
        </p:nvGraphicFramePr>
        <p:xfrm>
          <a:off x="1128941" y="3112833"/>
          <a:ext cx="5496942" cy="1923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32314">
                  <a:extLst>
                    <a:ext uri="{9D8B030D-6E8A-4147-A177-3AD203B41FA5}">
                      <a16:colId xmlns:a16="http://schemas.microsoft.com/office/drawing/2014/main" val="3355638765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403783339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684936476"/>
                    </a:ext>
                  </a:extLst>
                </a:gridCol>
              </a:tblGrid>
              <a:tr h="480850"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marL="81860" marR="81860" marT="40931" marB="4093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Accuracy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Loss</a:t>
                      </a:r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663197675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Training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0.38</a:t>
                      </a:r>
                      <a:endParaRPr lang="en-US" sz="18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403099558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Val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3976277447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Test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208358238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719338A9-9C39-4C0A-A23C-C5B8460B8A74}"/>
              </a:ext>
            </a:extLst>
          </p:cNvPr>
          <p:cNvGrpSpPr/>
          <p:nvPr/>
        </p:nvGrpSpPr>
        <p:grpSpPr>
          <a:xfrm>
            <a:off x="7966417" y="105174"/>
            <a:ext cx="3210950" cy="6752826"/>
            <a:chOff x="7966417" y="105174"/>
            <a:chExt cx="3210950" cy="6752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DA5459-B6DE-49F4-A9E6-217B39F84184}"/>
                </a:ext>
              </a:extLst>
            </p:cNvPr>
            <p:cNvSpPr txBox="1"/>
            <p:nvPr/>
          </p:nvSpPr>
          <p:spPr>
            <a:xfrm>
              <a:off x="8367932" y="6457890"/>
              <a:ext cx="2407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Model Architecture 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694FBA-B630-46D6-A503-5793E9E86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417" y="105174"/>
              <a:ext cx="3210950" cy="63394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57373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EDD73E-D9E6-459A-A87E-195A9D24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75" y="304359"/>
            <a:ext cx="4543865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Ethnicity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600B9-2C0B-4C75-BDB7-92B7869DBEB3}"/>
              </a:ext>
            </a:extLst>
          </p:cNvPr>
          <p:cNvSpPr txBox="1"/>
          <p:nvPr/>
        </p:nvSpPr>
        <p:spPr>
          <a:xfrm>
            <a:off x="10932941" y="705275"/>
            <a:ext cx="118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C7926B-D351-498D-841C-8682924FDED6}"/>
              </a:ext>
            </a:extLst>
          </p:cNvPr>
          <p:cNvGrpSpPr/>
          <p:nvPr/>
        </p:nvGrpSpPr>
        <p:grpSpPr>
          <a:xfrm flipH="1">
            <a:off x="8945599" y="1477108"/>
            <a:ext cx="58759" cy="4580628"/>
            <a:chOff x="9004359" y="1228495"/>
            <a:chExt cx="41910" cy="504569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C996F9-77B9-4814-A259-EFB4E1ED204F}"/>
                </a:ext>
              </a:extLst>
            </p:cNvPr>
            <p:cNvCxnSpPr/>
            <p:nvPr/>
          </p:nvCxnSpPr>
          <p:spPr>
            <a:xfrm>
              <a:off x="9004359" y="1228495"/>
              <a:ext cx="0" cy="5045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705295-ACFE-45F1-A8DA-BCFC7B933A24}"/>
                </a:ext>
              </a:extLst>
            </p:cNvPr>
            <p:cNvCxnSpPr/>
            <p:nvPr/>
          </p:nvCxnSpPr>
          <p:spPr>
            <a:xfrm>
              <a:off x="9046269" y="1228495"/>
              <a:ext cx="0" cy="5045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AB139-85E1-4311-B2CC-6BF6E1200771}"/>
              </a:ext>
            </a:extLst>
          </p:cNvPr>
          <p:cNvCxnSpPr>
            <a:cxnSpLocks/>
          </p:cNvCxnSpPr>
          <p:nvPr/>
        </p:nvCxnSpPr>
        <p:spPr>
          <a:xfrm>
            <a:off x="4455000" y="4360983"/>
            <a:ext cx="0" cy="1612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409BDA-208F-4920-8CCE-D90B465EB41E}"/>
              </a:ext>
            </a:extLst>
          </p:cNvPr>
          <p:cNvSpPr txBox="1"/>
          <p:nvPr/>
        </p:nvSpPr>
        <p:spPr>
          <a:xfrm>
            <a:off x="3370905" y="6307853"/>
            <a:ext cx="21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 Report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086236-8188-4CE4-9251-FC5BB30D56AC}"/>
              </a:ext>
            </a:extLst>
          </p:cNvPr>
          <p:cNvCxnSpPr>
            <a:cxnSpLocks/>
          </p:cNvCxnSpPr>
          <p:nvPr/>
        </p:nvCxnSpPr>
        <p:spPr>
          <a:xfrm flipH="1">
            <a:off x="4454115" y="1477108"/>
            <a:ext cx="1" cy="195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31AFC4-4C19-442A-A1A6-5278B0BFFCA3}"/>
              </a:ext>
            </a:extLst>
          </p:cNvPr>
          <p:cNvSpPr txBox="1"/>
          <p:nvPr/>
        </p:nvSpPr>
        <p:spPr>
          <a:xfrm>
            <a:off x="1712533" y="82986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90352-9EFD-4E77-B6D1-4F79EDBF795A}"/>
              </a:ext>
            </a:extLst>
          </p:cNvPr>
          <p:cNvSpPr txBox="1"/>
          <p:nvPr/>
        </p:nvSpPr>
        <p:spPr>
          <a:xfrm>
            <a:off x="6267979" y="829869"/>
            <a:ext cx="110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549F36-FD67-4986-8950-C801230DDEE1}"/>
              </a:ext>
            </a:extLst>
          </p:cNvPr>
          <p:cNvSpPr txBox="1"/>
          <p:nvPr/>
        </p:nvSpPr>
        <p:spPr>
          <a:xfrm>
            <a:off x="3490478" y="3791443"/>
            <a:ext cx="192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1641F-20ED-4203-9FFC-4F63B660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6" y="1199201"/>
            <a:ext cx="4011142" cy="2565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3484C-2DC6-49CD-A3BE-EB5AC8E78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570" y="1199201"/>
            <a:ext cx="4011143" cy="2565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EAE13-FED3-4E96-8A9A-E83356706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7" y="4262280"/>
            <a:ext cx="4000500" cy="1809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277483-A4FB-441D-9567-176A0936B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78" y="4262280"/>
            <a:ext cx="4000500" cy="1819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3BFA0A-5880-49C1-8ECB-621C2BCB8D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32" b="60205"/>
          <a:stretch/>
        </p:blipFill>
        <p:spPr>
          <a:xfrm>
            <a:off x="9332486" y="1199200"/>
            <a:ext cx="2622799" cy="48511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9B2C986-B610-4779-AB9A-8F91911794B3}"/>
              </a:ext>
            </a:extLst>
          </p:cNvPr>
          <p:cNvSpPr txBox="1"/>
          <p:nvPr/>
        </p:nvSpPr>
        <p:spPr>
          <a:xfrm>
            <a:off x="9560674" y="6307853"/>
            <a:ext cx="21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536951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09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Age Model</a:t>
            </a:r>
          </a:p>
        </p:txBody>
      </p:sp>
    </p:spTree>
    <p:extLst>
      <p:ext uri="{BB962C8B-B14F-4D97-AF65-F5344CB8AC3E}">
        <p14:creationId xmlns:p14="http://schemas.microsoft.com/office/powerpoint/2010/main" val="2032458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329C-B541-4277-AE15-C8913EE1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4" y="196313"/>
            <a:ext cx="623785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Age classes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A6E18-EAB4-4543-A734-D0759B450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53" y="1521876"/>
            <a:ext cx="7948247" cy="53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3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D4A20-6F58-46AD-9603-49B3D3F6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90" y="590843"/>
            <a:ext cx="2686374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A18DB-E495-4501-A2D3-8F7334AAF7D0}"/>
              </a:ext>
            </a:extLst>
          </p:cNvPr>
          <p:cNvSpPr txBox="1"/>
          <p:nvPr/>
        </p:nvSpPr>
        <p:spPr>
          <a:xfrm>
            <a:off x="829995" y="2067951"/>
            <a:ext cx="234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results: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4C1E25-6C09-42BD-870E-08131B8876A2}"/>
              </a:ext>
            </a:extLst>
          </p:cNvPr>
          <p:cNvGraphicFramePr>
            <a:graphicFrameLocks noGrp="1"/>
          </p:cNvGraphicFramePr>
          <p:nvPr/>
        </p:nvGraphicFramePr>
        <p:xfrm>
          <a:off x="1128941" y="3112833"/>
          <a:ext cx="5496942" cy="1923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32314">
                  <a:extLst>
                    <a:ext uri="{9D8B030D-6E8A-4147-A177-3AD203B41FA5}">
                      <a16:colId xmlns:a16="http://schemas.microsoft.com/office/drawing/2014/main" val="3355638765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403783339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684936476"/>
                    </a:ext>
                  </a:extLst>
                </a:gridCol>
              </a:tblGrid>
              <a:tr h="480850"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marL="81860" marR="81860" marT="40931" marB="4093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Accuracy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Loss</a:t>
                      </a:r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663197675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Training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0.47</a:t>
                      </a:r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403099558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Val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3976277447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Test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0.73 %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0.65</a:t>
                      </a:r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208358238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70C2B20-5969-44C3-AF2C-F2C4A24C6A67}"/>
              </a:ext>
            </a:extLst>
          </p:cNvPr>
          <p:cNvGrpSpPr/>
          <p:nvPr/>
        </p:nvGrpSpPr>
        <p:grpSpPr>
          <a:xfrm>
            <a:off x="8011637" y="91073"/>
            <a:ext cx="3602608" cy="6675854"/>
            <a:chOff x="8011637" y="91073"/>
            <a:chExt cx="3602608" cy="66758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DA5459-B6DE-49F4-A9E6-217B39F84184}"/>
                </a:ext>
              </a:extLst>
            </p:cNvPr>
            <p:cNvSpPr txBox="1"/>
            <p:nvPr/>
          </p:nvSpPr>
          <p:spPr>
            <a:xfrm>
              <a:off x="8608981" y="6366817"/>
              <a:ext cx="2407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Model Architecture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1E6BC4-BF4A-4319-980A-50D21D5E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637" y="91073"/>
              <a:ext cx="3602608" cy="62141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99317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EDD73E-D9E6-459A-A87E-195A9D24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75" y="304359"/>
            <a:ext cx="4543865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600B9-2C0B-4C75-BDB7-92B7869DBEB3}"/>
              </a:ext>
            </a:extLst>
          </p:cNvPr>
          <p:cNvSpPr txBox="1"/>
          <p:nvPr/>
        </p:nvSpPr>
        <p:spPr>
          <a:xfrm>
            <a:off x="10932941" y="705275"/>
            <a:ext cx="118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58F73B-FCAE-41F9-BBEC-F7EF2B7989C1}"/>
              </a:ext>
            </a:extLst>
          </p:cNvPr>
          <p:cNvGrpSpPr/>
          <p:nvPr/>
        </p:nvGrpSpPr>
        <p:grpSpPr>
          <a:xfrm>
            <a:off x="26833" y="829869"/>
            <a:ext cx="12025071" cy="5847316"/>
            <a:chOff x="26833" y="829869"/>
            <a:chExt cx="12025071" cy="58473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1C7926B-D351-498D-841C-8682924FDED6}"/>
                </a:ext>
              </a:extLst>
            </p:cNvPr>
            <p:cNvGrpSpPr/>
            <p:nvPr/>
          </p:nvGrpSpPr>
          <p:grpSpPr>
            <a:xfrm flipH="1">
              <a:off x="8945599" y="1477108"/>
              <a:ext cx="58759" cy="4580628"/>
              <a:chOff x="9004359" y="1228495"/>
              <a:chExt cx="41910" cy="5045696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5C996F9-77B9-4814-A259-EFB4E1ED204F}"/>
                  </a:ext>
                </a:extLst>
              </p:cNvPr>
              <p:cNvCxnSpPr/>
              <p:nvPr/>
            </p:nvCxnSpPr>
            <p:spPr>
              <a:xfrm>
                <a:off x="9004359" y="1228495"/>
                <a:ext cx="0" cy="5045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F705295-ACFE-45F1-A8DA-BCFC7B933A24}"/>
                  </a:ext>
                </a:extLst>
              </p:cNvPr>
              <p:cNvCxnSpPr/>
              <p:nvPr/>
            </p:nvCxnSpPr>
            <p:spPr>
              <a:xfrm>
                <a:off x="9046269" y="1228495"/>
                <a:ext cx="0" cy="5045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1AB139-85E1-4311-B2CC-6BF6E1200771}"/>
                </a:ext>
              </a:extLst>
            </p:cNvPr>
            <p:cNvCxnSpPr>
              <a:cxnSpLocks/>
            </p:cNvCxnSpPr>
            <p:nvPr/>
          </p:nvCxnSpPr>
          <p:spPr>
            <a:xfrm>
              <a:off x="4455000" y="4360983"/>
              <a:ext cx="0" cy="1612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409BDA-208F-4920-8CCE-D90B465EB41E}"/>
                </a:ext>
              </a:extLst>
            </p:cNvPr>
            <p:cNvSpPr txBox="1"/>
            <p:nvPr/>
          </p:nvSpPr>
          <p:spPr>
            <a:xfrm>
              <a:off x="3370905" y="6307853"/>
              <a:ext cx="216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 Report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086236-8188-4CE4-9251-FC5BB30D5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15" y="1477108"/>
              <a:ext cx="1" cy="1951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31AFC4-4C19-442A-A1A6-5278B0BFFCA3}"/>
                </a:ext>
              </a:extLst>
            </p:cNvPr>
            <p:cNvSpPr txBox="1"/>
            <p:nvPr/>
          </p:nvSpPr>
          <p:spPr>
            <a:xfrm>
              <a:off x="1712533" y="829869"/>
              <a:ext cx="154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490352-9EFD-4E77-B6D1-4F79EDBF795A}"/>
                </a:ext>
              </a:extLst>
            </p:cNvPr>
            <p:cNvSpPr txBox="1"/>
            <p:nvPr/>
          </p:nvSpPr>
          <p:spPr>
            <a:xfrm>
              <a:off x="6267979" y="829869"/>
              <a:ext cx="1104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Testing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549F36-FD67-4986-8950-C801230DDEE1}"/>
                </a:ext>
              </a:extLst>
            </p:cNvPr>
            <p:cNvSpPr txBox="1"/>
            <p:nvPr/>
          </p:nvSpPr>
          <p:spPr>
            <a:xfrm>
              <a:off x="3490478" y="3791443"/>
              <a:ext cx="1927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Confusion Matrix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548F0A-E3D8-40D2-A06A-9EB4DC4B5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r="63765" b="60095"/>
            <a:stretch/>
          </p:blipFill>
          <p:spPr>
            <a:xfrm>
              <a:off x="9358020" y="1366456"/>
              <a:ext cx="2693884" cy="49413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87D73E-20A6-4CBD-9981-DFA1E14AF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23" y="1228495"/>
              <a:ext cx="3545535" cy="26790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1F91FE-A2BB-40DC-BB00-005195EA9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466" y="1199201"/>
              <a:ext cx="3545536" cy="267901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330C82-B3E2-476C-9931-BB1E1D5873AB}"/>
                </a:ext>
              </a:extLst>
            </p:cNvPr>
            <p:cNvSpPr txBox="1"/>
            <p:nvPr/>
          </p:nvSpPr>
          <p:spPr>
            <a:xfrm>
              <a:off x="9646672" y="6307853"/>
              <a:ext cx="216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 Predictions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2CA2C8-6D75-40A4-BFD1-94CAFE7F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3" y="4319914"/>
              <a:ext cx="4010025" cy="1828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A14D598-F4EC-4691-9EBE-68114FC9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977" y="4319914"/>
              <a:ext cx="4010025" cy="186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738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4C0B5A-0632-42FE-96E2-72D5BBF1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" y="202381"/>
            <a:ext cx="7377332" cy="1325563"/>
          </a:xfrm>
        </p:spPr>
        <p:txBody>
          <a:bodyPr>
            <a:normAutofit/>
          </a:bodyPr>
          <a:lstStyle/>
          <a:p>
            <a:r>
              <a:rPr lang="en-US" sz="4800" dirty="0"/>
              <a:t>Age classes down sampling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35D4D8-EA3E-4C24-AC03-50997CCC7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98" y="1636461"/>
            <a:ext cx="7872168" cy="52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6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D4A20-6F58-46AD-9603-49B3D3F6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90" y="590843"/>
            <a:ext cx="2686374" cy="607476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Age</a:t>
            </a:r>
            <a:r>
              <a:rPr lang="en-US" sz="4800" dirty="0"/>
              <a:t>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A18DB-E495-4501-A2D3-8F7334AAF7D0}"/>
              </a:ext>
            </a:extLst>
          </p:cNvPr>
          <p:cNvSpPr txBox="1"/>
          <p:nvPr/>
        </p:nvSpPr>
        <p:spPr>
          <a:xfrm>
            <a:off x="829995" y="2067951"/>
            <a:ext cx="234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results: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4C1E25-6C09-42BD-870E-08131B8876A2}"/>
              </a:ext>
            </a:extLst>
          </p:cNvPr>
          <p:cNvGraphicFramePr>
            <a:graphicFrameLocks noGrp="1"/>
          </p:cNvGraphicFramePr>
          <p:nvPr/>
        </p:nvGraphicFramePr>
        <p:xfrm>
          <a:off x="1128941" y="3112833"/>
          <a:ext cx="5496942" cy="1923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32314">
                  <a:extLst>
                    <a:ext uri="{9D8B030D-6E8A-4147-A177-3AD203B41FA5}">
                      <a16:colId xmlns:a16="http://schemas.microsoft.com/office/drawing/2014/main" val="3355638765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403783339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684936476"/>
                    </a:ext>
                  </a:extLst>
                </a:gridCol>
              </a:tblGrid>
              <a:tr h="480850"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marL="81860" marR="81860" marT="40931" marB="4093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Accuracy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Loss</a:t>
                      </a:r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663197675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Training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  <a:endParaRPr lang="en-US" sz="18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403099558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Val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1.05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3976277447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Test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0.51 %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1.09</a:t>
                      </a:r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208358238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136A05-FA2F-411A-8773-3CB4E5991F2E}"/>
              </a:ext>
            </a:extLst>
          </p:cNvPr>
          <p:cNvGrpSpPr/>
          <p:nvPr/>
        </p:nvGrpSpPr>
        <p:grpSpPr>
          <a:xfrm>
            <a:off x="8040911" y="99660"/>
            <a:ext cx="3544059" cy="6658680"/>
            <a:chOff x="8040911" y="99660"/>
            <a:chExt cx="3544059" cy="66586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DA5459-B6DE-49F4-A9E6-217B39F84184}"/>
                </a:ext>
              </a:extLst>
            </p:cNvPr>
            <p:cNvSpPr txBox="1"/>
            <p:nvPr/>
          </p:nvSpPr>
          <p:spPr>
            <a:xfrm>
              <a:off x="8608980" y="6358230"/>
              <a:ext cx="2407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Model Architecture 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2ADD27-7FA3-4AF4-8809-B7B9AAC90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911" y="99660"/>
              <a:ext cx="3544059" cy="62671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85531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EDD73E-D9E6-459A-A87E-195A9D24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75" y="304359"/>
            <a:ext cx="4543865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600B9-2C0B-4C75-BDB7-92B7869DBEB3}"/>
              </a:ext>
            </a:extLst>
          </p:cNvPr>
          <p:cNvSpPr txBox="1"/>
          <p:nvPr/>
        </p:nvSpPr>
        <p:spPr>
          <a:xfrm>
            <a:off x="10932941" y="705275"/>
            <a:ext cx="118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0854F6-4513-4C91-8046-A2C9227C8EC4}"/>
              </a:ext>
            </a:extLst>
          </p:cNvPr>
          <p:cNvGrpSpPr/>
          <p:nvPr/>
        </p:nvGrpSpPr>
        <p:grpSpPr>
          <a:xfrm>
            <a:off x="95951" y="829869"/>
            <a:ext cx="11927544" cy="5847316"/>
            <a:chOff x="95951" y="829869"/>
            <a:chExt cx="11927544" cy="58473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1C7926B-D351-498D-841C-8682924FDED6}"/>
                </a:ext>
              </a:extLst>
            </p:cNvPr>
            <p:cNvGrpSpPr/>
            <p:nvPr/>
          </p:nvGrpSpPr>
          <p:grpSpPr>
            <a:xfrm flipH="1">
              <a:off x="8945599" y="1477108"/>
              <a:ext cx="58759" cy="4580628"/>
              <a:chOff x="9004359" y="1228495"/>
              <a:chExt cx="41910" cy="5045696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5C996F9-77B9-4814-A259-EFB4E1ED204F}"/>
                  </a:ext>
                </a:extLst>
              </p:cNvPr>
              <p:cNvCxnSpPr/>
              <p:nvPr/>
            </p:nvCxnSpPr>
            <p:spPr>
              <a:xfrm>
                <a:off x="9004359" y="1228495"/>
                <a:ext cx="0" cy="5045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F705295-ACFE-45F1-A8DA-BCFC7B933A24}"/>
                  </a:ext>
                </a:extLst>
              </p:cNvPr>
              <p:cNvCxnSpPr/>
              <p:nvPr/>
            </p:nvCxnSpPr>
            <p:spPr>
              <a:xfrm>
                <a:off x="9046269" y="1228495"/>
                <a:ext cx="0" cy="5045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1AB139-85E1-4311-B2CC-6BF6E1200771}"/>
                </a:ext>
              </a:extLst>
            </p:cNvPr>
            <p:cNvCxnSpPr>
              <a:cxnSpLocks/>
            </p:cNvCxnSpPr>
            <p:nvPr/>
          </p:nvCxnSpPr>
          <p:spPr>
            <a:xfrm>
              <a:off x="4455000" y="4360983"/>
              <a:ext cx="0" cy="1612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409BDA-208F-4920-8CCE-D90B465EB41E}"/>
                </a:ext>
              </a:extLst>
            </p:cNvPr>
            <p:cNvSpPr txBox="1"/>
            <p:nvPr/>
          </p:nvSpPr>
          <p:spPr>
            <a:xfrm>
              <a:off x="3370905" y="6307853"/>
              <a:ext cx="216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 Report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086236-8188-4CE4-9251-FC5BB30D5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15" y="1477108"/>
              <a:ext cx="1" cy="1951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31AFC4-4C19-442A-A1A6-5278B0BFFCA3}"/>
                </a:ext>
              </a:extLst>
            </p:cNvPr>
            <p:cNvSpPr txBox="1"/>
            <p:nvPr/>
          </p:nvSpPr>
          <p:spPr>
            <a:xfrm>
              <a:off x="1712533" y="829869"/>
              <a:ext cx="154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490352-9EFD-4E77-B6D1-4F79EDBF795A}"/>
                </a:ext>
              </a:extLst>
            </p:cNvPr>
            <p:cNvSpPr txBox="1"/>
            <p:nvPr/>
          </p:nvSpPr>
          <p:spPr>
            <a:xfrm>
              <a:off x="6267979" y="829869"/>
              <a:ext cx="1104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Testing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549F36-FD67-4986-8950-C801230DDEE1}"/>
                </a:ext>
              </a:extLst>
            </p:cNvPr>
            <p:cNvSpPr txBox="1"/>
            <p:nvPr/>
          </p:nvSpPr>
          <p:spPr>
            <a:xfrm>
              <a:off x="3490478" y="3791443"/>
              <a:ext cx="1927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Confusion Matrix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C0B9F8-BEB6-42DD-A481-866C522A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75" y="1198581"/>
              <a:ext cx="3545534" cy="267900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B05041-3557-4B44-8E93-1F091B7B8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744" y="1176632"/>
              <a:ext cx="3524348" cy="2663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47BA8D-A8A2-4A9E-96E5-433D80F41BF4}"/>
                </a:ext>
              </a:extLst>
            </p:cNvPr>
            <p:cNvGrpSpPr/>
            <p:nvPr/>
          </p:nvGrpSpPr>
          <p:grpSpPr>
            <a:xfrm>
              <a:off x="9319618" y="1198581"/>
              <a:ext cx="2703877" cy="5478604"/>
              <a:chOff x="9319618" y="1198581"/>
              <a:chExt cx="2703877" cy="547860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330C82-B3E2-476C-9931-BB1E1D5873AB}"/>
                  </a:ext>
                </a:extLst>
              </p:cNvPr>
              <p:cNvSpPr txBox="1"/>
              <p:nvPr/>
            </p:nvSpPr>
            <p:spPr>
              <a:xfrm>
                <a:off x="9646672" y="6307853"/>
                <a:ext cx="21664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Model Predictions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92F5630-661C-4CA4-BCA6-D14A1138D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939" b="59910"/>
              <a:stretch/>
            </p:blipFill>
            <p:spPr>
              <a:xfrm>
                <a:off x="9319618" y="1198581"/>
                <a:ext cx="2703877" cy="5079358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A30AF7-C9FA-4E2B-AEA5-ADE8A9544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51" y="4294851"/>
              <a:ext cx="4029075" cy="18669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4E83C0C-4437-4F7E-8A2D-DD7217D41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4174" y="4319914"/>
              <a:ext cx="398145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979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6CF2-B8D8-4DB8-81BE-EEFA2A7B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238517"/>
            <a:ext cx="5072330" cy="90096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Other Dataset For Age</a:t>
            </a:r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387F8-643F-4188-B862-776A052FD8BC}"/>
              </a:ext>
            </a:extLst>
          </p:cNvPr>
          <p:cNvSpPr txBox="1"/>
          <p:nvPr/>
        </p:nvSpPr>
        <p:spPr>
          <a:xfrm>
            <a:off x="257322" y="1435884"/>
            <a:ext cx="5249347" cy="5072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Size: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185632   faces images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Features: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</a:t>
            </a:r>
            <a:r>
              <a:rPr lang="ar-EG" sz="2400" dirty="0"/>
              <a:t>128</a:t>
            </a:r>
            <a:r>
              <a:rPr lang="en-US" sz="2400" dirty="0"/>
              <a:t> x </a:t>
            </a:r>
            <a:r>
              <a:rPr lang="ar-EG" sz="2400" dirty="0"/>
              <a:t>128</a:t>
            </a:r>
            <a:r>
              <a:rPr lang="en-US" sz="2400" dirty="0"/>
              <a:t>  RGB images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Labels: </a:t>
            </a:r>
          </a:p>
          <a:p>
            <a:pPr marL="800100" lvl="1" indent="-342900">
              <a:lnSpc>
                <a:spcPct val="150000"/>
              </a:lnSpc>
              <a:spcBef>
                <a:spcPts val="15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Age</a:t>
            </a:r>
          </a:p>
          <a:p>
            <a:pPr lvl="1">
              <a:lnSpc>
                <a:spcPct val="150000"/>
              </a:lnSpc>
              <a:spcBef>
                <a:spcPts val="150"/>
              </a:spcBef>
            </a:pPr>
            <a:r>
              <a:rPr lang="en-US" sz="2400" dirty="0"/>
              <a:t>	- [ 1 : 100 ]  years old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B912AA-8F7C-487F-AAEA-F11C7BB93135}"/>
              </a:ext>
            </a:extLst>
          </p:cNvPr>
          <p:cNvGrpSpPr/>
          <p:nvPr/>
        </p:nvGrpSpPr>
        <p:grpSpPr>
          <a:xfrm>
            <a:off x="5928759" y="1139483"/>
            <a:ext cx="5506068" cy="5072351"/>
            <a:chOff x="5125022" y="677374"/>
            <a:chExt cx="6583391" cy="60648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FA0DBB-662E-4C34-B1CE-31A35741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978" y="5522986"/>
              <a:ext cx="1308962" cy="121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9A79AF-610F-4967-9831-33BD310C1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156" y="5512610"/>
              <a:ext cx="1225214" cy="12295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7CCA90-B151-445A-B9B5-7EBFD327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4096" y="5522987"/>
              <a:ext cx="1244317" cy="1219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9C7D12-C91D-4DC1-9BB2-A9D3A863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399" y="5512610"/>
              <a:ext cx="1219199" cy="1229575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00412D4-DF07-4FCD-A8EA-E86121DDBF4B}"/>
                </a:ext>
              </a:extLst>
            </p:cNvPr>
            <p:cNvGrpSpPr/>
            <p:nvPr/>
          </p:nvGrpSpPr>
          <p:grpSpPr>
            <a:xfrm>
              <a:off x="5125022" y="677374"/>
              <a:ext cx="6492699" cy="4444096"/>
              <a:chOff x="5293834" y="1320287"/>
              <a:chExt cx="6492699" cy="4444096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FD21680-5B73-4A87-9B90-70E749409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8026" y="4497938"/>
                <a:ext cx="1127911" cy="1266445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31082F8-D7A0-405C-BF26-FFA1E21E41AC}"/>
                  </a:ext>
                </a:extLst>
              </p:cNvPr>
              <p:cNvGrpSpPr/>
              <p:nvPr/>
            </p:nvGrpSpPr>
            <p:grpSpPr>
              <a:xfrm>
                <a:off x="5293834" y="1320287"/>
                <a:ext cx="6492699" cy="4422384"/>
                <a:chOff x="5293834" y="1320287"/>
                <a:chExt cx="6492699" cy="442238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5B58508-9B9F-496C-AFEA-EDB122291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9982" y="2891417"/>
                  <a:ext cx="1219200" cy="1208825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A8C672E-3C9B-4C1F-AA77-176289727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09500" y="4474454"/>
                  <a:ext cx="1334252" cy="1268217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63B3F6B6-4398-4DB8-B7A8-57441A161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6737" y="2891417"/>
                  <a:ext cx="1219200" cy="1219201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A610E4B-8C9D-47DF-92FD-05C20A4272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9982" y="4474453"/>
                  <a:ext cx="1219200" cy="126821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799F043-EF25-43D4-90C2-4FB91F416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83211" y="4497937"/>
                  <a:ext cx="1219200" cy="1244733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A06A436-F556-4137-B698-9148A0766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34791" y="2891417"/>
                  <a:ext cx="1308961" cy="1208826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30ADAA1-AF27-4A2D-BB2A-A28E5B883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72524" y="2891418"/>
                  <a:ext cx="1229886" cy="1219200"/>
                </a:xfrm>
                <a:prstGeom prst="rect">
                  <a:avLst/>
                </a:prstGeom>
              </p:spPr>
            </p:pic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1B0617F0-24ED-4945-8B52-ADD26F608828}"/>
                    </a:ext>
                  </a:extLst>
                </p:cNvPr>
                <p:cNvGrpSpPr/>
                <p:nvPr/>
              </p:nvGrpSpPr>
              <p:grpSpPr>
                <a:xfrm>
                  <a:off x="5293834" y="1320287"/>
                  <a:ext cx="6492699" cy="1239951"/>
                  <a:chOff x="5956794" y="1124365"/>
                  <a:chExt cx="6492699" cy="1239951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264C352C-ACD7-4075-9EFE-57D78408A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14626" y="1124365"/>
                    <a:ext cx="1250743" cy="12192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955BDC87-2ED8-4BF3-901C-AC36D70979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56794" y="1137453"/>
                    <a:ext cx="1219200" cy="12192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9E2E5F87-3A8A-46CE-80BF-6295B2A7C0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72459" y="1137453"/>
                    <a:ext cx="1334251" cy="1219200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2633C8AA-B17A-49D4-9372-830C5DDC52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30293" y="1145116"/>
                    <a:ext cx="1219200" cy="12192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19447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" y="1204685"/>
            <a:ext cx="12172034" cy="56533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4879" y="235020"/>
            <a:ext cx="59011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Recommendations?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8854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31DF63-2662-489F-B903-743E81E1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52" y="272955"/>
            <a:ext cx="3508717" cy="85123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Preprocessing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9F9B8-A032-4EE7-B2E9-1FF8C3196355}"/>
              </a:ext>
            </a:extLst>
          </p:cNvPr>
          <p:cNvSpPr txBox="1"/>
          <p:nvPr/>
        </p:nvSpPr>
        <p:spPr>
          <a:xfrm>
            <a:off x="355652" y="1272310"/>
            <a:ext cx="6828968" cy="5264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Check for nulls (No nulls)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loading images &amp; convert it to grayscale.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Apply face detection on images .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Resizing to (48 x 48)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Save to CSV 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Pixels string split.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NumPy array.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Reshape (48 x 48)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Normalization ( 1 / 255)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Data Cleaning (checking blurred images)</a:t>
            </a:r>
          </a:p>
          <a:p>
            <a:pPr marL="285750" indent="-285750">
              <a:lnSpc>
                <a:spcPts val="36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Train, Validation &amp; Test split.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7E3886-BB38-4817-81D4-4FC480997FF8}"/>
              </a:ext>
            </a:extLst>
          </p:cNvPr>
          <p:cNvGrpSpPr/>
          <p:nvPr/>
        </p:nvGrpSpPr>
        <p:grpSpPr>
          <a:xfrm>
            <a:off x="7997587" y="190370"/>
            <a:ext cx="3743226" cy="6477260"/>
            <a:chOff x="7997587" y="190370"/>
            <a:chExt cx="3743226" cy="64772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CD0B3DE-7751-4B26-833C-12E6E2EB0B11}"/>
                </a:ext>
              </a:extLst>
            </p:cNvPr>
            <p:cNvGrpSpPr/>
            <p:nvPr/>
          </p:nvGrpSpPr>
          <p:grpSpPr>
            <a:xfrm>
              <a:off x="7997587" y="596138"/>
              <a:ext cx="3743226" cy="6071492"/>
              <a:chOff x="8093122" y="602989"/>
              <a:chExt cx="3743226" cy="607149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B3220DE-F11A-4814-8C1E-8B93F83C1B9C}"/>
                  </a:ext>
                </a:extLst>
              </p:cNvPr>
              <p:cNvGrpSpPr/>
              <p:nvPr/>
            </p:nvGrpSpPr>
            <p:grpSpPr>
              <a:xfrm>
                <a:off x="8093122" y="1773723"/>
                <a:ext cx="3743226" cy="4900758"/>
                <a:chOff x="7523360" y="534572"/>
                <a:chExt cx="4129407" cy="5406359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41D1995-F301-44EE-B180-D51697AAE48D}"/>
                    </a:ext>
                  </a:extLst>
                </p:cNvPr>
                <p:cNvGrpSpPr/>
                <p:nvPr/>
              </p:nvGrpSpPr>
              <p:grpSpPr>
                <a:xfrm>
                  <a:off x="7771853" y="1356834"/>
                  <a:ext cx="3638523" cy="3028917"/>
                  <a:chOff x="7771853" y="1356834"/>
                  <a:chExt cx="3638523" cy="3028917"/>
                </a:xfrm>
              </p:grpSpPr>
              <p:sp>
                <p:nvSpPr>
                  <p:cNvPr id="11" name="Arrow: Down 10">
                    <a:extLst>
                      <a:ext uri="{FF2B5EF4-FFF2-40B4-BE49-F238E27FC236}">
                        <a16:creationId xmlns:a16="http://schemas.microsoft.com/office/drawing/2014/main" id="{09E4B9F0-BDE4-42D5-82B0-AFEB60F90B07}"/>
                      </a:ext>
                    </a:extLst>
                  </p:cNvPr>
                  <p:cNvSpPr/>
                  <p:nvPr/>
                </p:nvSpPr>
                <p:spPr>
                  <a:xfrm>
                    <a:off x="9489590" y="1356834"/>
                    <a:ext cx="196948" cy="436098"/>
                  </a:xfrm>
                  <a:prstGeom prst="downArrow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2" name="Arrow: Down 11">
                    <a:extLst>
                      <a:ext uri="{FF2B5EF4-FFF2-40B4-BE49-F238E27FC236}">
                        <a16:creationId xmlns:a16="http://schemas.microsoft.com/office/drawing/2014/main" id="{2BCA60C4-0F0C-4C09-A999-D97BD5282669}"/>
                      </a:ext>
                    </a:extLst>
                  </p:cNvPr>
                  <p:cNvSpPr/>
                  <p:nvPr/>
                </p:nvSpPr>
                <p:spPr>
                  <a:xfrm>
                    <a:off x="9489590" y="3949653"/>
                    <a:ext cx="196948" cy="436098"/>
                  </a:xfrm>
                  <a:prstGeom prst="downArrow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87728784-B02D-4C98-B71C-956E3B296F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71853" y="1868059"/>
                    <a:ext cx="3638523" cy="203460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algn="tl" rotWithShape="0">
                      <a:srgbClr val="000000">
                        <a:alpha val="70000"/>
                      </a:srgbClr>
                    </a:outerShdw>
                  </a:effectLst>
                </p:spPr>
              </p:pic>
            </p:grp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619D632-04AE-464F-ACBD-3E8206130E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4293" y="4485348"/>
                  <a:ext cx="3947542" cy="1455583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AB701753-AEB9-48CE-9626-2D021A2EB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3360" y="534572"/>
                  <a:ext cx="4129407" cy="722665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19" name="Arrow: Down 18">
                <a:extLst>
                  <a:ext uri="{FF2B5EF4-FFF2-40B4-BE49-F238E27FC236}">
                    <a16:creationId xmlns:a16="http://schemas.microsoft.com/office/drawing/2014/main" id="{F0ECC58A-F2E3-4A48-AFD6-477EA72DCC30}"/>
                  </a:ext>
                </a:extLst>
              </p:cNvPr>
              <p:cNvSpPr/>
              <p:nvPr/>
            </p:nvSpPr>
            <p:spPr>
              <a:xfrm>
                <a:off x="9875470" y="1293164"/>
                <a:ext cx="178529" cy="395314"/>
              </a:xfrm>
              <a:prstGeom prst="downArrow">
                <a:avLst/>
              </a:prstGeom>
              <a:solidFill>
                <a:srgbClr val="0070C0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B93772E5-E14C-4DE2-B7F7-F9041993EEEB}"/>
                  </a:ext>
                </a:extLst>
              </p:cNvPr>
              <p:cNvSpPr/>
              <p:nvPr/>
            </p:nvSpPr>
            <p:spPr>
              <a:xfrm>
                <a:off x="9773525" y="602989"/>
                <a:ext cx="409433" cy="136478"/>
              </a:xfrm>
              <a:prstGeom prst="rightArrow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53C43E-CBF8-4562-9A07-B2FABA4F6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3881" y="190371"/>
              <a:ext cx="1069904" cy="1048307"/>
            </a:xfrm>
            <a:prstGeom prst="rect">
              <a:avLst/>
            </a:prstGeom>
            <a:effectLst>
              <a:outerShdw blurRad="63500" dist="50800" dir="13800000" algn="br" rotWithShape="0">
                <a:prstClr val="black">
                  <a:alpha val="57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D5E64E-3939-46CB-9670-DBD94C8B6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7" r="24088" b="21912"/>
            <a:stretch/>
          </p:blipFill>
          <p:spPr>
            <a:xfrm>
              <a:off x="10141628" y="190370"/>
              <a:ext cx="1069904" cy="1048307"/>
            </a:xfrm>
            <a:prstGeom prst="rect">
              <a:avLst/>
            </a:prstGeom>
            <a:effectLst>
              <a:outerShdw blurRad="63500" dist="50800" dir="13800000" algn="br" rotWithShape="0">
                <a:prstClr val="black">
                  <a:alpha val="57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41642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5C79CD-84ED-4D5E-A23A-EF568C87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84" y="597206"/>
            <a:ext cx="6259686" cy="90096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Dataset after preprocessing</a:t>
            </a:r>
            <a:endParaRPr lang="en-US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946EA-A374-4731-843A-7EAE83305AE0}"/>
              </a:ext>
            </a:extLst>
          </p:cNvPr>
          <p:cNvSpPr txBox="1"/>
          <p:nvPr/>
        </p:nvSpPr>
        <p:spPr>
          <a:xfrm>
            <a:off x="10932941" y="974952"/>
            <a:ext cx="118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686C3D-61CE-40C2-91A8-E1754C45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849"/>
            <a:ext cx="12188080" cy="26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3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8960D-4AEC-43A2-AB9C-49FADF34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47" y="432863"/>
            <a:ext cx="6492538" cy="8636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 </a:t>
            </a:r>
            <a:r>
              <a:rPr lang="en-US" sz="5300" dirty="0"/>
              <a:t>classes</a:t>
            </a:r>
            <a:r>
              <a:rPr lang="en-US" sz="4800" dirty="0"/>
              <a:t> down sampling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4047" y="1991682"/>
            <a:ext cx="5788402" cy="4209021"/>
            <a:chOff x="215153" y="1597235"/>
            <a:chExt cx="5788402" cy="42090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A9A0CB-2459-4540-B68E-4C22A53B1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53" y="1597235"/>
              <a:ext cx="5788402" cy="379638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366975" y="5436924"/>
              <a:ext cx="236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Before down sampling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23065" y="1991682"/>
            <a:ext cx="5788402" cy="4209021"/>
            <a:chOff x="6034171" y="1597235"/>
            <a:chExt cx="5788402" cy="42090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759D69-ACDD-4267-BF5C-B0EB6DD3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171" y="1597235"/>
              <a:ext cx="5788402" cy="383968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167139" y="5436924"/>
              <a:ext cx="2366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down sampling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80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D4A20-6F58-46AD-9603-49B3D3F6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90" y="590843"/>
            <a:ext cx="2686374" cy="607476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Age</a:t>
            </a:r>
            <a:r>
              <a:rPr lang="en-US" sz="4800" dirty="0"/>
              <a:t>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A18DB-E495-4501-A2D3-8F7334AAF7D0}"/>
              </a:ext>
            </a:extLst>
          </p:cNvPr>
          <p:cNvSpPr txBox="1"/>
          <p:nvPr/>
        </p:nvSpPr>
        <p:spPr>
          <a:xfrm>
            <a:off x="829995" y="2067951"/>
            <a:ext cx="234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results: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84C1E25-6C09-42BD-870E-08131B8876A2}"/>
              </a:ext>
            </a:extLst>
          </p:cNvPr>
          <p:cNvGraphicFramePr>
            <a:graphicFrameLocks noGrp="1"/>
          </p:cNvGraphicFramePr>
          <p:nvPr/>
        </p:nvGraphicFramePr>
        <p:xfrm>
          <a:off x="1128941" y="3112833"/>
          <a:ext cx="5496942" cy="1923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32314">
                  <a:extLst>
                    <a:ext uri="{9D8B030D-6E8A-4147-A177-3AD203B41FA5}">
                      <a16:colId xmlns:a16="http://schemas.microsoft.com/office/drawing/2014/main" val="3355638765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403783339"/>
                    </a:ext>
                  </a:extLst>
                </a:gridCol>
                <a:gridCol w="1832314">
                  <a:extLst>
                    <a:ext uri="{9D8B030D-6E8A-4147-A177-3AD203B41FA5}">
                      <a16:colId xmlns:a16="http://schemas.microsoft.com/office/drawing/2014/main" val="684936476"/>
                    </a:ext>
                  </a:extLst>
                </a:gridCol>
              </a:tblGrid>
              <a:tr h="480850"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marL="81860" marR="81860" marT="40931" marB="4093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Accuracy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Loss</a:t>
                      </a:r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663197675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Training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0.46 %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  <a:endParaRPr lang="en-US" sz="18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1403099558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Val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3976277447"/>
                  </a:ext>
                </a:extLst>
              </a:tr>
              <a:tr h="480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Test</a:t>
                      </a:r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</a:t>
                      </a:r>
                      <a:r>
                        <a:rPr lang="en-US" sz="1800" b="0" dirty="0"/>
                        <a:t> %</a:t>
                      </a:r>
                      <a:endParaRPr lang="en-US" sz="2400" b="0" dirty="0"/>
                    </a:p>
                  </a:txBody>
                  <a:tcPr marL="81860" marR="81860" marT="40931" marB="40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1.27</a:t>
                      </a:r>
                    </a:p>
                  </a:txBody>
                  <a:tcPr marL="81860" marR="81860" marT="40931" marB="40931"/>
                </a:tc>
                <a:extLst>
                  <a:ext uri="{0D108BD9-81ED-4DB2-BD59-A6C34878D82A}">
                    <a16:rowId xmlns:a16="http://schemas.microsoft.com/office/drawing/2014/main" val="20835823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2DA5459-B6DE-49F4-A9E6-217B39F84184}"/>
              </a:ext>
            </a:extLst>
          </p:cNvPr>
          <p:cNvSpPr txBox="1"/>
          <p:nvPr/>
        </p:nvSpPr>
        <p:spPr>
          <a:xfrm>
            <a:off x="8378494" y="6457890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69B82-A700-4B5B-B47D-5E6F512CB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47" y="136477"/>
            <a:ext cx="4049793" cy="6321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765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EDD73E-D9E6-459A-A87E-195A9D24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8" y="208611"/>
            <a:ext cx="4543865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600B9-2C0B-4C75-BDB7-92B7869DBEB3}"/>
              </a:ext>
            </a:extLst>
          </p:cNvPr>
          <p:cNvSpPr txBox="1"/>
          <p:nvPr/>
        </p:nvSpPr>
        <p:spPr>
          <a:xfrm>
            <a:off x="10932941" y="705275"/>
            <a:ext cx="118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C7926B-D351-498D-841C-8682924FDED6}"/>
              </a:ext>
            </a:extLst>
          </p:cNvPr>
          <p:cNvGrpSpPr/>
          <p:nvPr/>
        </p:nvGrpSpPr>
        <p:grpSpPr>
          <a:xfrm flipH="1">
            <a:off x="8945599" y="1477108"/>
            <a:ext cx="58759" cy="4580628"/>
            <a:chOff x="9004359" y="1228495"/>
            <a:chExt cx="41910" cy="504569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C996F9-77B9-4814-A259-EFB4E1ED204F}"/>
                </a:ext>
              </a:extLst>
            </p:cNvPr>
            <p:cNvCxnSpPr/>
            <p:nvPr/>
          </p:nvCxnSpPr>
          <p:spPr>
            <a:xfrm>
              <a:off x="9004359" y="1228495"/>
              <a:ext cx="0" cy="5045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F705295-ACFE-45F1-A8DA-BCFC7B933A24}"/>
                </a:ext>
              </a:extLst>
            </p:cNvPr>
            <p:cNvCxnSpPr/>
            <p:nvPr/>
          </p:nvCxnSpPr>
          <p:spPr>
            <a:xfrm>
              <a:off x="9046269" y="1228495"/>
              <a:ext cx="0" cy="5045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AB139-85E1-4311-B2CC-6BF6E1200771}"/>
              </a:ext>
            </a:extLst>
          </p:cNvPr>
          <p:cNvCxnSpPr>
            <a:cxnSpLocks/>
          </p:cNvCxnSpPr>
          <p:nvPr/>
        </p:nvCxnSpPr>
        <p:spPr>
          <a:xfrm>
            <a:off x="4455000" y="4360983"/>
            <a:ext cx="0" cy="1612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409BDA-208F-4920-8CCE-D90B465EB41E}"/>
              </a:ext>
            </a:extLst>
          </p:cNvPr>
          <p:cNvSpPr txBox="1"/>
          <p:nvPr/>
        </p:nvSpPr>
        <p:spPr>
          <a:xfrm>
            <a:off x="3370905" y="6307853"/>
            <a:ext cx="216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 Report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086236-8188-4CE4-9251-FC5BB30D56AC}"/>
              </a:ext>
            </a:extLst>
          </p:cNvPr>
          <p:cNvCxnSpPr>
            <a:cxnSpLocks/>
          </p:cNvCxnSpPr>
          <p:nvPr/>
        </p:nvCxnSpPr>
        <p:spPr>
          <a:xfrm flipH="1">
            <a:off x="4454115" y="1477108"/>
            <a:ext cx="1" cy="195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31AFC4-4C19-442A-A1A6-5278B0BFFCA3}"/>
              </a:ext>
            </a:extLst>
          </p:cNvPr>
          <p:cNvSpPr txBox="1"/>
          <p:nvPr/>
        </p:nvSpPr>
        <p:spPr>
          <a:xfrm>
            <a:off x="1712533" y="82986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90352-9EFD-4E77-B6D1-4F79EDBF795A}"/>
              </a:ext>
            </a:extLst>
          </p:cNvPr>
          <p:cNvSpPr txBox="1"/>
          <p:nvPr/>
        </p:nvSpPr>
        <p:spPr>
          <a:xfrm>
            <a:off x="6267979" y="829869"/>
            <a:ext cx="110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549F36-FD67-4986-8950-C801230DDEE1}"/>
              </a:ext>
            </a:extLst>
          </p:cNvPr>
          <p:cNvSpPr txBox="1"/>
          <p:nvPr/>
        </p:nvSpPr>
        <p:spPr>
          <a:xfrm>
            <a:off x="3490478" y="3791443"/>
            <a:ext cx="192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F15CD-149B-4C9D-BB72-F9B6E7A2A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8" y="1228495"/>
            <a:ext cx="3545537" cy="2679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5DD05-30FF-46E2-B049-DFD2359D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40" y="1198580"/>
            <a:ext cx="3545537" cy="26790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B6D7D4D-03A7-4C09-9AC0-2F77FF34F469}"/>
              </a:ext>
            </a:extLst>
          </p:cNvPr>
          <p:cNvGrpSpPr/>
          <p:nvPr/>
        </p:nvGrpSpPr>
        <p:grpSpPr>
          <a:xfrm>
            <a:off x="9353827" y="1198580"/>
            <a:ext cx="2575625" cy="5428490"/>
            <a:chOff x="9353827" y="1198580"/>
            <a:chExt cx="2575625" cy="542849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330C82-B3E2-476C-9931-BB1E1D5873AB}"/>
                </a:ext>
              </a:extLst>
            </p:cNvPr>
            <p:cNvSpPr txBox="1"/>
            <p:nvPr/>
          </p:nvSpPr>
          <p:spPr>
            <a:xfrm>
              <a:off x="9558428" y="6257738"/>
              <a:ext cx="216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 Predictions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C57202-3816-4DC9-B1A5-27EB91192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415" b="58515"/>
            <a:stretch/>
          </p:blipFill>
          <p:spPr>
            <a:xfrm>
              <a:off x="9353827" y="1198580"/>
              <a:ext cx="2575625" cy="493518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030F1C6-B92D-4CA3-A8EB-52E870F52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9" y="4329439"/>
            <a:ext cx="4029075" cy="1847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05864D-A5CC-4938-8BBD-F89512B93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290" y="4367539"/>
            <a:ext cx="40386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1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EDD73E-D9E6-459A-A87E-195A9D24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75" y="304359"/>
            <a:ext cx="4543865" cy="60747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600B9-2C0B-4C75-BDB7-92B7869DBEB3}"/>
              </a:ext>
            </a:extLst>
          </p:cNvPr>
          <p:cNvSpPr txBox="1"/>
          <p:nvPr/>
        </p:nvSpPr>
        <p:spPr>
          <a:xfrm>
            <a:off x="10932941" y="705275"/>
            <a:ext cx="118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0854F6-4513-4C91-8046-A2C9227C8EC4}"/>
              </a:ext>
            </a:extLst>
          </p:cNvPr>
          <p:cNvGrpSpPr/>
          <p:nvPr/>
        </p:nvGrpSpPr>
        <p:grpSpPr>
          <a:xfrm>
            <a:off x="95951" y="829869"/>
            <a:ext cx="11927544" cy="5847316"/>
            <a:chOff x="95951" y="829869"/>
            <a:chExt cx="11927544" cy="58473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1C7926B-D351-498D-841C-8682924FDED6}"/>
                </a:ext>
              </a:extLst>
            </p:cNvPr>
            <p:cNvGrpSpPr/>
            <p:nvPr/>
          </p:nvGrpSpPr>
          <p:grpSpPr>
            <a:xfrm flipH="1">
              <a:off x="8945599" y="1477108"/>
              <a:ext cx="58759" cy="4580628"/>
              <a:chOff x="9004359" y="1228495"/>
              <a:chExt cx="41910" cy="5045696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5C996F9-77B9-4814-A259-EFB4E1ED204F}"/>
                  </a:ext>
                </a:extLst>
              </p:cNvPr>
              <p:cNvCxnSpPr/>
              <p:nvPr/>
            </p:nvCxnSpPr>
            <p:spPr>
              <a:xfrm>
                <a:off x="9004359" y="1228495"/>
                <a:ext cx="0" cy="5045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F705295-ACFE-45F1-A8DA-BCFC7B933A24}"/>
                  </a:ext>
                </a:extLst>
              </p:cNvPr>
              <p:cNvCxnSpPr/>
              <p:nvPr/>
            </p:nvCxnSpPr>
            <p:spPr>
              <a:xfrm>
                <a:off x="9046269" y="1228495"/>
                <a:ext cx="0" cy="5045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41AB139-85E1-4311-B2CC-6BF6E1200771}"/>
                </a:ext>
              </a:extLst>
            </p:cNvPr>
            <p:cNvCxnSpPr>
              <a:cxnSpLocks/>
            </p:cNvCxnSpPr>
            <p:nvPr/>
          </p:nvCxnSpPr>
          <p:spPr>
            <a:xfrm>
              <a:off x="4455000" y="4360983"/>
              <a:ext cx="0" cy="1612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409BDA-208F-4920-8CCE-D90B465EB41E}"/>
                </a:ext>
              </a:extLst>
            </p:cNvPr>
            <p:cNvSpPr txBox="1"/>
            <p:nvPr/>
          </p:nvSpPr>
          <p:spPr>
            <a:xfrm>
              <a:off x="3370905" y="6307853"/>
              <a:ext cx="216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 Report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086236-8188-4CE4-9251-FC5BB30D5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115" y="1477108"/>
              <a:ext cx="1" cy="1951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31AFC4-4C19-442A-A1A6-5278B0BFFCA3}"/>
                </a:ext>
              </a:extLst>
            </p:cNvPr>
            <p:cNvSpPr txBox="1"/>
            <p:nvPr/>
          </p:nvSpPr>
          <p:spPr>
            <a:xfrm>
              <a:off x="1712533" y="829869"/>
              <a:ext cx="154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490352-9EFD-4E77-B6D1-4F79EDBF795A}"/>
                </a:ext>
              </a:extLst>
            </p:cNvPr>
            <p:cNvSpPr txBox="1"/>
            <p:nvPr/>
          </p:nvSpPr>
          <p:spPr>
            <a:xfrm>
              <a:off x="6267979" y="829869"/>
              <a:ext cx="1104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Testing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549F36-FD67-4986-8950-C801230DDEE1}"/>
                </a:ext>
              </a:extLst>
            </p:cNvPr>
            <p:cNvSpPr txBox="1"/>
            <p:nvPr/>
          </p:nvSpPr>
          <p:spPr>
            <a:xfrm>
              <a:off x="3490478" y="3791443"/>
              <a:ext cx="1927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Confusion Matrix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C0B9F8-BEB6-42DD-A481-866C522A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75" y="1198581"/>
              <a:ext cx="3545534" cy="267900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B05041-3557-4B44-8E93-1F091B7B8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744" y="1176632"/>
              <a:ext cx="3524348" cy="2663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47BA8D-A8A2-4A9E-96E5-433D80F41BF4}"/>
                </a:ext>
              </a:extLst>
            </p:cNvPr>
            <p:cNvGrpSpPr/>
            <p:nvPr/>
          </p:nvGrpSpPr>
          <p:grpSpPr>
            <a:xfrm>
              <a:off x="9319618" y="1198581"/>
              <a:ext cx="2703877" cy="5478604"/>
              <a:chOff x="9319618" y="1198581"/>
              <a:chExt cx="2703877" cy="547860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330C82-B3E2-476C-9931-BB1E1D5873AB}"/>
                  </a:ext>
                </a:extLst>
              </p:cNvPr>
              <p:cNvSpPr txBox="1"/>
              <p:nvPr/>
            </p:nvSpPr>
            <p:spPr>
              <a:xfrm>
                <a:off x="9646672" y="6307853"/>
                <a:ext cx="21664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Model Predictions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92F5630-661C-4CA4-BCA6-D14A1138D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939" b="59910"/>
              <a:stretch/>
            </p:blipFill>
            <p:spPr>
              <a:xfrm>
                <a:off x="9319618" y="1198581"/>
                <a:ext cx="2703877" cy="5079358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A30AF7-C9FA-4E2B-AEA5-ADE8A9544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951" y="4294851"/>
              <a:ext cx="4029075" cy="18669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4E83C0C-4437-4F7E-8A2D-DD7217D41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4174" y="4319914"/>
              <a:ext cx="398145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243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821" y="2939355"/>
            <a:ext cx="7869381" cy="1325563"/>
          </a:xfrm>
        </p:spPr>
        <p:txBody>
          <a:bodyPr/>
          <a:lstStyle/>
          <a:p>
            <a:pPr algn="ctr"/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024025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B6EE-4B12-4399-A020-2148C758E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068" y="878002"/>
            <a:ext cx="4225159" cy="915084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EFB5E-B69D-4C5F-B1ED-7BC4607DC419}"/>
              </a:ext>
            </a:extLst>
          </p:cNvPr>
          <p:cNvSpPr txBox="1"/>
          <p:nvPr/>
        </p:nvSpPr>
        <p:spPr>
          <a:xfrm>
            <a:off x="1781503" y="1793086"/>
            <a:ext cx="83093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Flask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Backend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Frontend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Diagrams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Use Case Diagram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Sequence Diagram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Flow Chart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7662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E0AF-6E4B-4208-8802-00950594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Flask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C01AB-A35F-4D71-A3A0-5B8C22A47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Framework For Building Web applications in python </a:t>
            </a:r>
          </a:p>
          <a:p>
            <a:pPr lvl="1"/>
            <a:r>
              <a:rPr lang="en-US" dirty="0"/>
              <a:t>Install flask </a:t>
            </a:r>
          </a:p>
          <a:p>
            <a:pPr lvl="1"/>
            <a:r>
              <a:rPr lang="en-US" dirty="0"/>
              <a:t>Install virtual env</a:t>
            </a:r>
          </a:p>
          <a:p>
            <a:pPr lvl="1"/>
            <a:r>
              <a:rPr lang="en-US" dirty="0"/>
              <a:t>Create directory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5CF47-B323-4EEF-B7D2-39AA3244A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748" y="2462143"/>
            <a:ext cx="2849098" cy="3849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E1142-8DB0-4FD0-A87C-7F9989A05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r="-1"/>
          <a:stretch/>
        </p:blipFill>
        <p:spPr>
          <a:xfrm>
            <a:off x="1564527" y="3583913"/>
            <a:ext cx="6124240" cy="29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2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760ABD-A6C2-4225-95AE-4E800A8B9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7" y="180917"/>
            <a:ext cx="11608904" cy="6127117"/>
          </a:xfrm>
        </p:spPr>
      </p:pic>
    </p:spTree>
    <p:extLst>
      <p:ext uri="{BB962C8B-B14F-4D97-AF65-F5344CB8AC3E}">
        <p14:creationId xmlns:p14="http://schemas.microsoft.com/office/powerpoint/2010/main" val="291589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ll-Fledged Recommender System. The rapid rise in AI applications… | by  Murat Yalcin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" y="1720773"/>
            <a:ext cx="11023730" cy="38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0536" y="347637"/>
            <a:ext cx="83011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Recommender system applications:</a:t>
            </a:r>
          </a:p>
        </p:txBody>
      </p:sp>
    </p:spTree>
    <p:extLst>
      <p:ext uri="{BB962C8B-B14F-4D97-AF65-F5344CB8AC3E}">
        <p14:creationId xmlns:p14="http://schemas.microsoft.com/office/powerpoint/2010/main" val="2123073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6F88-40B5-41E6-976A-B0FE03D9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Why </a:t>
            </a:r>
            <a:r>
              <a:rPr lang="en-US" b="1" dirty="0" err="1">
                <a:latin typeface="+mn-lt"/>
              </a:rPr>
              <a:t>Bootstrab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096F-0C81-423E-AD66-5FC2FF934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731" y="1690688"/>
            <a:ext cx="10515600" cy="4351338"/>
          </a:xfrm>
        </p:spPr>
        <p:txBody>
          <a:bodyPr/>
          <a:lstStyle/>
          <a:p>
            <a:r>
              <a:rPr lang="en-US" dirty="0"/>
              <a:t>Easy to use and Quick to learn.</a:t>
            </a:r>
          </a:p>
          <a:p>
            <a:r>
              <a:rPr lang="en-US" dirty="0"/>
              <a:t>Speed  of Development</a:t>
            </a:r>
          </a:p>
          <a:p>
            <a:r>
              <a:rPr lang="en-US" dirty="0"/>
              <a:t>Consistent Design and common Component</a:t>
            </a:r>
          </a:p>
          <a:p>
            <a:r>
              <a:rPr lang="en-US" dirty="0"/>
              <a:t>Wide Browser Completely</a:t>
            </a:r>
          </a:p>
          <a:p>
            <a:r>
              <a:rPr lang="en-US" dirty="0"/>
              <a:t>Responsive Framework </a:t>
            </a:r>
          </a:p>
        </p:txBody>
      </p:sp>
    </p:spTree>
    <p:extLst>
      <p:ext uri="{BB962C8B-B14F-4D97-AF65-F5344CB8AC3E}">
        <p14:creationId xmlns:p14="http://schemas.microsoft.com/office/powerpoint/2010/main" val="1456709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28C4-6482-4D54-B2EA-EB08D919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90D4B-D6CF-46C4-9EB8-7447B91F0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4" y="212035"/>
            <a:ext cx="11154468" cy="5964928"/>
          </a:xfrm>
        </p:spPr>
      </p:pic>
    </p:spTree>
    <p:extLst>
      <p:ext uri="{BB962C8B-B14F-4D97-AF65-F5344CB8AC3E}">
        <p14:creationId xmlns:p14="http://schemas.microsoft.com/office/powerpoint/2010/main" val="3837741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8AB0-343B-46E0-8970-D1563C77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MYSQL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591-2375-419A-A19C-B48D8F86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Wampserver</a:t>
            </a:r>
            <a:r>
              <a:rPr lang="en-US" dirty="0"/>
              <a:t> (phpMyAdmin )</a:t>
            </a:r>
          </a:p>
          <a:p>
            <a:r>
              <a:rPr lang="en-US" dirty="0"/>
              <a:t>Connection </a:t>
            </a:r>
            <a:r>
              <a:rPr lang="en-US" dirty="0" err="1"/>
              <a:t>Databaes</a:t>
            </a:r>
            <a:r>
              <a:rPr lang="en-US" dirty="0"/>
              <a:t> </a:t>
            </a:r>
          </a:p>
          <a:p>
            <a:r>
              <a:rPr lang="en-US" dirty="0"/>
              <a:t>ERD 3 Tables </a:t>
            </a:r>
          </a:p>
          <a:p>
            <a:pPr lvl="1"/>
            <a:r>
              <a:rPr lang="en-US" dirty="0" err="1"/>
              <a:t>Users_info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Movies </a:t>
            </a:r>
          </a:p>
          <a:p>
            <a:pPr lvl="1"/>
            <a:r>
              <a:rPr lang="en-US" dirty="0"/>
              <a:t>Users _ interactions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7491D-8E38-46EF-84CB-41E48B02E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31" y="858000"/>
            <a:ext cx="10027894" cy="60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C5D6B-7809-4B84-812D-70BC03EE4BB3}"/>
              </a:ext>
            </a:extLst>
          </p:cNvPr>
          <p:cNvSpPr txBox="1"/>
          <p:nvPr/>
        </p:nvSpPr>
        <p:spPr>
          <a:xfrm>
            <a:off x="967408" y="1884927"/>
            <a:ext cx="6520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database is a separate application that stores a collection of data. Each database has one or more distinct APIs for creating, accessing, managing, searching and replicating the data it holds.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69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9B2A-9809-46CF-B302-4E045448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2F9500-94A7-4CE0-A0A0-F399CCFB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11021"/>
            <a:ext cx="2152650" cy="3028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16AA0-2536-46A8-96BE-2A961066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624" y="3596542"/>
            <a:ext cx="1971675" cy="89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657BB-DDB8-464A-89B1-D2F882F46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66" y="2869955"/>
            <a:ext cx="2647950" cy="1962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FFB1FB-F69A-4190-90E9-9F7E75767450}"/>
              </a:ext>
            </a:extLst>
          </p:cNvPr>
          <p:cNvCxnSpPr/>
          <p:nvPr/>
        </p:nvCxnSpPr>
        <p:spPr>
          <a:xfrm flipH="1" flipV="1">
            <a:off x="6998677" y="3681046"/>
            <a:ext cx="1393947" cy="22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C3E0D5-EB5D-4DC9-9340-E2B987BE0854}"/>
              </a:ext>
            </a:extLst>
          </p:cNvPr>
          <p:cNvCxnSpPr/>
          <p:nvPr/>
        </p:nvCxnSpPr>
        <p:spPr>
          <a:xfrm>
            <a:off x="3307604" y="2555631"/>
            <a:ext cx="1240950" cy="180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90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F97F2-1295-47A0-BD6D-105CD9768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7" y="516835"/>
            <a:ext cx="9965635" cy="5660128"/>
          </a:xfrm>
        </p:spPr>
      </p:pic>
    </p:spTree>
    <p:extLst>
      <p:ext uri="{BB962C8B-B14F-4D97-AF65-F5344CB8AC3E}">
        <p14:creationId xmlns:p14="http://schemas.microsoft.com/office/powerpoint/2010/main" val="3084899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4962-3A8C-4D61-9A72-EBBEEB0525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BC73B-AA90-414B-A39B-6A4A9ECBB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273D9-99DE-40C6-8963-BDBADF71D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94" y="1968425"/>
            <a:ext cx="8001411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038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39FE8-82EC-417C-A64A-3584AC59D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319520"/>
            <a:ext cx="9321800" cy="5812559"/>
          </a:xfrm>
        </p:spPr>
      </p:pic>
    </p:spTree>
    <p:extLst>
      <p:ext uri="{BB962C8B-B14F-4D97-AF65-F5344CB8AC3E}">
        <p14:creationId xmlns:p14="http://schemas.microsoft.com/office/powerpoint/2010/main" val="828406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BEAA13-3FE3-4A81-834E-337B256F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973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079086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86FC2C-A929-490A-83CE-D86C1DD09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6" y="1508994"/>
            <a:ext cx="11986428" cy="422794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2F7D01-F65C-4160-ADB1-1EEDF9605E8C}"/>
              </a:ext>
            </a:extLst>
          </p:cNvPr>
          <p:cNvSpPr txBox="1"/>
          <p:nvPr/>
        </p:nvSpPr>
        <p:spPr>
          <a:xfrm>
            <a:off x="4801773" y="351625"/>
            <a:ext cx="2588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925897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FA1B2B-5381-4608-81A9-3809BF8ACF75}"/>
              </a:ext>
            </a:extLst>
          </p:cNvPr>
          <p:cNvSpPr txBox="1"/>
          <p:nvPr/>
        </p:nvSpPr>
        <p:spPr>
          <a:xfrm>
            <a:off x="3936609" y="257563"/>
            <a:ext cx="4318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Recommendation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A8A85-6EF0-4B95-A781-D73FA726D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1159524"/>
            <a:ext cx="12046225" cy="53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9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0" y="1266259"/>
            <a:ext cx="4894944" cy="55068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4037" y="449237"/>
            <a:ext cx="57511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 in LinkedIn: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14" y="1266259"/>
            <a:ext cx="5776686" cy="54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42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3E3EB-C32A-4EE7-A663-5FE0707D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973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1989565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871CF48-247D-44DF-AD07-5D25358E6563}"/>
              </a:ext>
            </a:extLst>
          </p:cNvPr>
          <p:cNvSpPr txBox="1"/>
          <p:nvPr/>
        </p:nvSpPr>
        <p:spPr>
          <a:xfrm>
            <a:off x="4737462" y="441195"/>
            <a:ext cx="2721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Take Photo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9C43D-AA49-45AA-AC48-4B20E686EB86}"/>
              </a:ext>
            </a:extLst>
          </p:cNvPr>
          <p:cNvSpPr txBox="1"/>
          <p:nvPr/>
        </p:nvSpPr>
        <p:spPr>
          <a:xfrm>
            <a:off x="466261" y="1460609"/>
            <a:ext cx="607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take_photo_timer_detect_face</a:t>
            </a:r>
            <a:r>
              <a:rPr lang="en-US" b="1" dirty="0">
                <a:effectLst/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photo_path</a:t>
            </a:r>
            <a:r>
              <a:rPr lang="en-US" b="1" dirty="0">
                <a:effectLst/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CC2F90-1E38-495D-AE27-38E041BBB87E}"/>
              </a:ext>
            </a:extLst>
          </p:cNvPr>
          <p:cNvCxnSpPr>
            <a:cxnSpLocks/>
          </p:cNvCxnSpPr>
          <p:nvPr/>
        </p:nvCxnSpPr>
        <p:spPr>
          <a:xfrm>
            <a:off x="1408609" y="2659146"/>
            <a:ext cx="92075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E8878FC-329C-4DD3-B788-2FB689C04219}"/>
              </a:ext>
            </a:extLst>
          </p:cNvPr>
          <p:cNvSpPr/>
          <p:nvPr/>
        </p:nvSpPr>
        <p:spPr>
          <a:xfrm>
            <a:off x="452453" y="2410521"/>
            <a:ext cx="827472" cy="511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C0F1D62E-243E-4CF0-B78A-63C7668D8635}"/>
              </a:ext>
            </a:extLst>
          </p:cNvPr>
          <p:cNvSpPr/>
          <p:nvPr/>
        </p:nvSpPr>
        <p:spPr>
          <a:xfrm>
            <a:off x="2352028" y="2398473"/>
            <a:ext cx="1654681" cy="51136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</a:t>
            </a:r>
          </a:p>
          <a:p>
            <a:pPr algn="ctr"/>
            <a:r>
              <a:rPr lang="en-US" sz="1400" dirty="0"/>
              <a:t>Photo path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2A1CD57E-B873-4800-AF41-B231F79B78A5}"/>
              </a:ext>
            </a:extLst>
          </p:cNvPr>
          <p:cNvSpPr/>
          <p:nvPr/>
        </p:nvSpPr>
        <p:spPr>
          <a:xfrm>
            <a:off x="9853012" y="1923732"/>
            <a:ext cx="1720687" cy="146085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 face detected</a:t>
            </a:r>
          </a:p>
          <a:p>
            <a:pPr algn="ctr"/>
            <a:r>
              <a:rPr lang="en-US" sz="1200" dirty="0"/>
              <a:t>OR </a:t>
            </a:r>
          </a:p>
          <a:p>
            <a:pPr algn="ctr"/>
            <a:r>
              <a:rPr lang="en-US" sz="1200" dirty="0"/>
              <a:t>More than one face detected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59C617-BDAB-4145-BB57-82B8873F98A5}"/>
              </a:ext>
            </a:extLst>
          </p:cNvPr>
          <p:cNvCxnSpPr>
            <a:cxnSpLocks/>
          </p:cNvCxnSpPr>
          <p:nvPr/>
        </p:nvCxnSpPr>
        <p:spPr>
          <a:xfrm>
            <a:off x="4072108" y="2659146"/>
            <a:ext cx="752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97C25A-BBD0-4596-8F81-ED33E38EB206}"/>
              </a:ext>
            </a:extLst>
          </p:cNvPr>
          <p:cNvSpPr/>
          <p:nvPr/>
        </p:nvSpPr>
        <p:spPr>
          <a:xfrm>
            <a:off x="4936339" y="2311703"/>
            <a:ext cx="1489550" cy="710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 face detection 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468DFA-16BA-4BC1-A780-33A8C45419C8}"/>
              </a:ext>
            </a:extLst>
          </p:cNvPr>
          <p:cNvSpPr/>
          <p:nvPr/>
        </p:nvSpPr>
        <p:spPr>
          <a:xfrm>
            <a:off x="7459066" y="2423838"/>
            <a:ext cx="1489550" cy="467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Open camera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F8121D-2CA2-4B85-9FD2-38B03A40BC7C}"/>
              </a:ext>
            </a:extLst>
          </p:cNvPr>
          <p:cNvCxnSpPr>
            <a:cxnSpLocks/>
          </p:cNvCxnSpPr>
          <p:nvPr/>
        </p:nvCxnSpPr>
        <p:spPr>
          <a:xfrm flipH="1">
            <a:off x="8387149" y="4009697"/>
            <a:ext cx="2239058" cy="3091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7A13F3-6F55-4C6B-ABC5-5D82FB963BC3}"/>
              </a:ext>
            </a:extLst>
          </p:cNvPr>
          <p:cNvCxnSpPr>
            <a:cxnSpLocks/>
          </p:cNvCxnSpPr>
          <p:nvPr/>
        </p:nvCxnSpPr>
        <p:spPr>
          <a:xfrm>
            <a:off x="10746449" y="3475420"/>
            <a:ext cx="0" cy="56642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7D04F7-CA1C-4B6B-A6B0-44B302BDF09C}"/>
              </a:ext>
            </a:extLst>
          </p:cNvPr>
          <p:cNvCxnSpPr>
            <a:cxnSpLocks/>
          </p:cNvCxnSpPr>
          <p:nvPr/>
        </p:nvCxnSpPr>
        <p:spPr>
          <a:xfrm>
            <a:off x="6523591" y="2642910"/>
            <a:ext cx="752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FA8C039-55F4-47BF-B194-697B57FAA3B8}"/>
              </a:ext>
            </a:extLst>
          </p:cNvPr>
          <p:cNvSpPr/>
          <p:nvPr/>
        </p:nvSpPr>
        <p:spPr>
          <a:xfrm>
            <a:off x="6748609" y="3895112"/>
            <a:ext cx="1593822" cy="307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timer = 3 sec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1A8B44-50FD-4AB4-9021-03C059726B2F}"/>
              </a:ext>
            </a:extLst>
          </p:cNvPr>
          <p:cNvCxnSpPr>
            <a:cxnSpLocks/>
          </p:cNvCxnSpPr>
          <p:nvPr/>
        </p:nvCxnSpPr>
        <p:spPr>
          <a:xfrm flipH="1">
            <a:off x="5314679" y="4045240"/>
            <a:ext cx="127156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iamond 43">
            <a:extLst>
              <a:ext uri="{FF2B5EF4-FFF2-40B4-BE49-F238E27FC236}">
                <a16:creationId xmlns:a16="http://schemas.microsoft.com/office/drawing/2014/main" id="{2ED5A6A4-16C4-4901-9A71-AEB1BB76D481}"/>
              </a:ext>
            </a:extLst>
          </p:cNvPr>
          <p:cNvSpPr/>
          <p:nvPr/>
        </p:nvSpPr>
        <p:spPr>
          <a:xfrm>
            <a:off x="4005958" y="3668022"/>
            <a:ext cx="1163305" cy="77980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timer &gt;= 0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FC033D-9F4E-4C2E-99CC-B84CAFBC522F}"/>
              </a:ext>
            </a:extLst>
          </p:cNvPr>
          <p:cNvCxnSpPr>
            <a:cxnSpLocks/>
          </p:cNvCxnSpPr>
          <p:nvPr/>
        </p:nvCxnSpPr>
        <p:spPr>
          <a:xfrm>
            <a:off x="4594954" y="4549020"/>
            <a:ext cx="0" cy="67469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13B8EE-9E4C-4DA2-A1EA-BB183D06136D}"/>
              </a:ext>
            </a:extLst>
          </p:cNvPr>
          <p:cNvSpPr txBox="1"/>
          <p:nvPr/>
        </p:nvSpPr>
        <p:spPr>
          <a:xfrm>
            <a:off x="9229175" y="1575877"/>
            <a:ext cx="62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3441A7-5EAA-4EAF-9256-457B127B7EB3}"/>
              </a:ext>
            </a:extLst>
          </p:cNvPr>
          <p:cNvSpPr txBox="1"/>
          <p:nvPr/>
        </p:nvSpPr>
        <p:spPr>
          <a:xfrm>
            <a:off x="11016592" y="3604742"/>
            <a:ext cx="587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F541DC-79CF-4A45-9849-A541EBEA6357}"/>
              </a:ext>
            </a:extLst>
          </p:cNvPr>
          <p:cNvSpPr txBox="1"/>
          <p:nvPr/>
        </p:nvSpPr>
        <p:spPr>
          <a:xfrm>
            <a:off x="4105134" y="4694104"/>
            <a:ext cx="63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C44253-3F00-4D83-8265-A29F94C52793}"/>
              </a:ext>
            </a:extLst>
          </p:cNvPr>
          <p:cNvCxnSpPr>
            <a:cxnSpLocks/>
          </p:cNvCxnSpPr>
          <p:nvPr/>
        </p:nvCxnSpPr>
        <p:spPr>
          <a:xfrm flipH="1" flipV="1">
            <a:off x="3220114" y="4012887"/>
            <a:ext cx="685399" cy="793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FDA4B6-DCD8-4702-BAAB-57B77AC75CF6}"/>
              </a:ext>
            </a:extLst>
          </p:cNvPr>
          <p:cNvSpPr txBox="1"/>
          <p:nvPr/>
        </p:nvSpPr>
        <p:spPr>
          <a:xfrm>
            <a:off x="3377868" y="3622566"/>
            <a:ext cx="55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C0AFB4-A415-467B-8692-4D1E6742D2FA}"/>
              </a:ext>
            </a:extLst>
          </p:cNvPr>
          <p:cNvSpPr/>
          <p:nvPr/>
        </p:nvSpPr>
        <p:spPr>
          <a:xfrm>
            <a:off x="3941277" y="5326532"/>
            <a:ext cx="1283402" cy="779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Display each frame with the countdown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8B7574-6DEA-44F0-8604-89254FA8A5FA}"/>
              </a:ext>
            </a:extLst>
          </p:cNvPr>
          <p:cNvSpPr/>
          <p:nvPr/>
        </p:nvSpPr>
        <p:spPr>
          <a:xfrm>
            <a:off x="5910054" y="5334320"/>
            <a:ext cx="1337150" cy="741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Find faces using the model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4E8B2AB-8AC7-4751-8925-759ED0349757}"/>
              </a:ext>
            </a:extLst>
          </p:cNvPr>
          <p:cNvCxnSpPr>
            <a:cxnSpLocks/>
          </p:cNvCxnSpPr>
          <p:nvPr/>
        </p:nvCxnSpPr>
        <p:spPr>
          <a:xfrm>
            <a:off x="5285077" y="5734197"/>
            <a:ext cx="55298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C45F12E-040F-498B-8C71-4AC149BA6244}"/>
              </a:ext>
            </a:extLst>
          </p:cNvPr>
          <p:cNvSpPr/>
          <p:nvPr/>
        </p:nvSpPr>
        <p:spPr>
          <a:xfrm>
            <a:off x="7881125" y="5362547"/>
            <a:ext cx="1114786" cy="700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the area of the face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0C6E8CB-174A-47F8-A324-8A23E2A5E6A2}"/>
              </a:ext>
            </a:extLst>
          </p:cNvPr>
          <p:cNvCxnSpPr>
            <a:cxnSpLocks/>
          </p:cNvCxnSpPr>
          <p:nvPr/>
        </p:nvCxnSpPr>
        <p:spPr>
          <a:xfrm>
            <a:off x="7315309" y="5708443"/>
            <a:ext cx="55298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E7F963E-E84E-4225-9257-C64919C8497E}"/>
              </a:ext>
            </a:extLst>
          </p:cNvPr>
          <p:cNvSpPr/>
          <p:nvPr/>
        </p:nvSpPr>
        <p:spPr>
          <a:xfrm>
            <a:off x="9643651" y="5457273"/>
            <a:ext cx="1403205" cy="511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timer = timer - 1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8B9C168-FBE8-432D-8254-A21E83DAB683}"/>
              </a:ext>
            </a:extLst>
          </p:cNvPr>
          <p:cNvCxnSpPr>
            <a:cxnSpLocks/>
          </p:cNvCxnSpPr>
          <p:nvPr/>
        </p:nvCxnSpPr>
        <p:spPr>
          <a:xfrm>
            <a:off x="9073364" y="5698321"/>
            <a:ext cx="55298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56B9FEA-64C5-4FAA-AE47-95FAA29E3686}"/>
              </a:ext>
            </a:extLst>
          </p:cNvPr>
          <p:cNvCxnSpPr>
            <a:cxnSpLocks/>
          </p:cNvCxnSpPr>
          <p:nvPr/>
        </p:nvCxnSpPr>
        <p:spPr>
          <a:xfrm>
            <a:off x="11108309" y="5701445"/>
            <a:ext cx="55298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A4283C-BFDA-41B1-908A-C82FC6A785E4}"/>
              </a:ext>
            </a:extLst>
          </p:cNvPr>
          <p:cNvCxnSpPr>
            <a:cxnSpLocks/>
          </p:cNvCxnSpPr>
          <p:nvPr/>
        </p:nvCxnSpPr>
        <p:spPr>
          <a:xfrm flipH="1">
            <a:off x="6025488" y="4771989"/>
            <a:ext cx="5578191" cy="147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B618F9B-D573-4D44-A11A-0903D74F63BD}"/>
              </a:ext>
            </a:extLst>
          </p:cNvPr>
          <p:cNvCxnSpPr>
            <a:cxnSpLocks/>
          </p:cNvCxnSpPr>
          <p:nvPr/>
        </p:nvCxnSpPr>
        <p:spPr>
          <a:xfrm flipV="1">
            <a:off x="11739546" y="4713231"/>
            <a:ext cx="0" cy="10209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owchart: Data 78">
            <a:extLst>
              <a:ext uri="{FF2B5EF4-FFF2-40B4-BE49-F238E27FC236}">
                <a16:creationId xmlns:a16="http://schemas.microsoft.com/office/drawing/2014/main" id="{EC9E29A9-0015-4159-91C2-4005456CE371}"/>
              </a:ext>
            </a:extLst>
          </p:cNvPr>
          <p:cNvSpPr/>
          <p:nvPr/>
        </p:nvSpPr>
        <p:spPr>
          <a:xfrm>
            <a:off x="2153969" y="3719086"/>
            <a:ext cx="1080493" cy="51136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Save photo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D5946A6-8BC1-448B-A71C-B872E1C369DE}"/>
              </a:ext>
            </a:extLst>
          </p:cNvPr>
          <p:cNvSpPr/>
          <p:nvPr/>
        </p:nvSpPr>
        <p:spPr>
          <a:xfrm>
            <a:off x="452453" y="3754012"/>
            <a:ext cx="827472" cy="511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end</a:t>
            </a: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48E22E29-D342-4AE7-99DE-391D79DC69DF}"/>
              </a:ext>
            </a:extLst>
          </p:cNvPr>
          <p:cNvSpPr/>
          <p:nvPr/>
        </p:nvSpPr>
        <p:spPr>
          <a:xfrm rot="8342826">
            <a:off x="9362320" y="1694022"/>
            <a:ext cx="1197474" cy="6378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FC842C-0159-4B74-8D8F-07132C6C526A}"/>
              </a:ext>
            </a:extLst>
          </p:cNvPr>
          <p:cNvCxnSpPr>
            <a:cxnSpLocks/>
          </p:cNvCxnSpPr>
          <p:nvPr/>
        </p:nvCxnSpPr>
        <p:spPr>
          <a:xfrm flipH="1">
            <a:off x="1378629" y="4010305"/>
            <a:ext cx="75799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3B38EA5-C621-455D-90F7-43C1CCC03018}"/>
              </a:ext>
            </a:extLst>
          </p:cNvPr>
          <p:cNvCxnSpPr>
            <a:cxnSpLocks/>
          </p:cNvCxnSpPr>
          <p:nvPr/>
        </p:nvCxnSpPr>
        <p:spPr>
          <a:xfrm flipV="1">
            <a:off x="6113553" y="4194257"/>
            <a:ext cx="8747" cy="4434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CF17AB-CF7E-46B1-8DF2-6939F065ADDA}"/>
              </a:ext>
            </a:extLst>
          </p:cNvPr>
          <p:cNvCxnSpPr>
            <a:cxnSpLocks/>
          </p:cNvCxnSpPr>
          <p:nvPr/>
        </p:nvCxnSpPr>
        <p:spPr>
          <a:xfrm>
            <a:off x="9058374" y="2671093"/>
            <a:ext cx="752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6" grpId="0" animBg="1"/>
      <p:bldP spid="41" grpId="0" animBg="1"/>
      <p:bldP spid="44" grpId="0" animBg="1"/>
      <p:bldP spid="46" grpId="0"/>
      <p:bldP spid="47" grpId="0"/>
      <p:bldP spid="48" grpId="0"/>
      <p:bldP spid="54" grpId="0"/>
      <p:bldP spid="55" grpId="0" animBg="1"/>
      <p:bldP spid="56" grpId="0" animBg="1"/>
      <p:bldP spid="59" grpId="0" animBg="1"/>
      <p:bldP spid="63" grpId="0" animBg="1"/>
      <p:bldP spid="79" grpId="0" animBg="1"/>
      <p:bldP spid="80" grpId="0" animBg="1"/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CC2F90-1E38-495D-AE27-38E041BBB87E}"/>
              </a:ext>
            </a:extLst>
          </p:cNvPr>
          <p:cNvCxnSpPr>
            <a:cxnSpLocks/>
          </p:cNvCxnSpPr>
          <p:nvPr/>
        </p:nvCxnSpPr>
        <p:spPr>
          <a:xfrm>
            <a:off x="1814443" y="3146067"/>
            <a:ext cx="69477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E8878FC-329C-4DD3-B788-2FB689C04219}"/>
              </a:ext>
            </a:extLst>
          </p:cNvPr>
          <p:cNvSpPr/>
          <p:nvPr/>
        </p:nvSpPr>
        <p:spPr>
          <a:xfrm>
            <a:off x="858287" y="2897442"/>
            <a:ext cx="827472" cy="511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C0F1D62E-243E-4CF0-B78A-63C7668D8635}"/>
              </a:ext>
            </a:extLst>
          </p:cNvPr>
          <p:cNvSpPr/>
          <p:nvPr/>
        </p:nvSpPr>
        <p:spPr>
          <a:xfrm>
            <a:off x="2465748" y="2698661"/>
            <a:ext cx="1803642" cy="90892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model path, model labels and photo path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59C617-BDAB-4145-BB57-82B8873F98A5}"/>
              </a:ext>
            </a:extLst>
          </p:cNvPr>
          <p:cNvCxnSpPr>
            <a:cxnSpLocks/>
          </p:cNvCxnSpPr>
          <p:nvPr/>
        </p:nvCxnSpPr>
        <p:spPr>
          <a:xfrm>
            <a:off x="4298297" y="3145522"/>
            <a:ext cx="763080" cy="5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797C25A-BBD0-4596-8F81-ED33E38EB206}"/>
              </a:ext>
            </a:extLst>
          </p:cNvPr>
          <p:cNvSpPr/>
          <p:nvPr/>
        </p:nvSpPr>
        <p:spPr>
          <a:xfrm>
            <a:off x="5165306" y="2933396"/>
            <a:ext cx="1358710" cy="439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468DFA-16BA-4BC1-A780-33A8C45419C8}"/>
              </a:ext>
            </a:extLst>
          </p:cNvPr>
          <p:cNvSpPr/>
          <p:nvPr/>
        </p:nvSpPr>
        <p:spPr>
          <a:xfrm>
            <a:off x="7464902" y="2919548"/>
            <a:ext cx="1489550" cy="467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Resize the photo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7D04F7-CA1C-4B6B-A6B0-44B302BDF09C}"/>
              </a:ext>
            </a:extLst>
          </p:cNvPr>
          <p:cNvCxnSpPr>
            <a:cxnSpLocks/>
          </p:cNvCxnSpPr>
          <p:nvPr/>
        </p:nvCxnSpPr>
        <p:spPr>
          <a:xfrm>
            <a:off x="6629452" y="3142164"/>
            <a:ext cx="752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D5946A6-8BC1-448B-A71C-B872E1C369DE}"/>
              </a:ext>
            </a:extLst>
          </p:cNvPr>
          <p:cNvSpPr/>
          <p:nvPr/>
        </p:nvSpPr>
        <p:spPr>
          <a:xfrm>
            <a:off x="1469498" y="4230401"/>
            <a:ext cx="827472" cy="511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8452E2-99CB-4E57-AAC6-BE982C92CE02}"/>
              </a:ext>
            </a:extLst>
          </p:cNvPr>
          <p:cNvSpPr/>
          <p:nvPr/>
        </p:nvSpPr>
        <p:spPr>
          <a:xfrm>
            <a:off x="9844162" y="2919548"/>
            <a:ext cx="1489550" cy="483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 the model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763D59-FAAF-4B76-B715-9AC263ADD811}"/>
              </a:ext>
            </a:extLst>
          </p:cNvPr>
          <p:cNvCxnSpPr>
            <a:cxnSpLocks/>
          </p:cNvCxnSpPr>
          <p:nvPr/>
        </p:nvCxnSpPr>
        <p:spPr>
          <a:xfrm>
            <a:off x="9023200" y="3142164"/>
            <a:ext cx="7522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C190EE-176A-4D5B-997A-A9C28554F58E}"/>
              </a:ext>
            </a:extLst>
          </p:cNvPr>
          <p:cNvCxnSpPr>
            <a:cxnSpLocks/>
          </p:cNvCxnSpPr>
          <p:nvPr/>
        </p:nvCxnSpPr>
        <p:spPr>
          <a:xfrm>
            <a:off x="10364087" y="3541182"/>
            <a:ext cx="0" cy="56642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E11687D-3378-40BA-8C88-DC3CBE3E132D}"/>
              </a:ext>
            </a:extLst>
          </p:cNvPr>
          <p:cNvSpPr/>
          <p:nvPr/>
        </p:nvSpPr>
        <p:spPr>
          <a:xfrm>
            <a:off x="9594174" y="4252508"/>
            <a:ext cx="1489550" cy="467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the predictions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60BFC0-9633-4DD0-B5B9-E1691A885786}"/>
              </a:ext>
            </a:extLst>
          </p:cNvPr>
          <p:cNvSpPr/>
          <p:nvPr/>
        </p:nvSpPr>
        <p:spPr>
          <a:xfrm>
            <a:off x="6649449" y="4137584"/>
            <a:ext cx="1489550" cy="697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the equivalent label for the prediction</a:t>
            </a:r>
          </a:p>
        </p:txBody>
      </p:sp>
      <p:sp>
        <p:nvSpPr>
          <p:cNvPr id="52" name="Flowchart: Data 51">
            <a:extLst>
              <a:ext uri="{FF2B5EF4-FFF2-40B4-BE49-F238E27FC236}">
                <a16:creationId xmlns:a16="http://schemas.microsoft.com/office/drawing/2014/main" id="{166A8822-DA2C-4629-8F1F-707735B80F40}"/>
              </a:ext>
            </a:extLst>
          </p:cNvPr>
          <p:cNvSpPr/>
          <p:nvPr/>
        </p:nvSpPr>
        <p:spPr>
          <a:xfrm>
            <a:off x="3644381" y="4188218"/>
            <a:ext cx="1657651" cy="62571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Return the predictions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17F1368-38B5-474B-8AE8-A1711DE4D860}"/>
              </a:ext>
            </a:extLst>
          </p:cNvPr>
          <p:cNvCxnSpPr>
            <a:cxnSpLocks/>
          </p:cNvCxnSpPr>
          <p:nvPr/>
        </p:nvCxnSpPr>
        <p:spPr>
          <a:xfrm flipH="1">
            <a:off x="8273911" y="4486085"/>
            <a:ext cx="119318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A44C25E-2976-4050-ABAA-E09F85AC9850}"/>
              </a:ext>
            </a:extLst>
          </p:cNvPr>
          <p:cNvCxnSpPr>
            <a:cxnSpLocks/>
          </p:cNvCxnSpPr>
          <p:nvPr/>
        </p:nvCxnSpPr>
        <p:spPr>
          <a:xfrm flipH="1">
            <a:off x="2452272" y="4486087"/>
            <a:ext cx="119318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B2DB26-3BB5-4EE3-A671-B4804AA30343}"/>
              </a:ext>
            </a:extLst>
          </p:cNvPr>
          <p:cNvCxnSpPr>
            <a:cxnSpLocks/>
          </p:cNvCxnSpPr>
          <p:nvPr/>
        </p:nvCxnSpPr>
        <p:spPr>
          <a:xfrm flipH="1">
            <a:off x="5323502" y="4501077"/>
            <a:ext cx="119318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AC0A1C-03BA-4E43-8A45-AA414733309F}"/>
              </a:ext>
            </a:extLst>
          </p:cNvPr>
          <p:cNvSpPr txBox="1"/>
          <p:nvPr/>
        </p:nvSpPr>
        <p:spPr>
          <a:xfrm>
            <a:off x="518815" y="1769944"/>
            <a:ext cx="713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model_pred</a:t>
            </a:r>
            <a:r>
              <a:rPr lang="en-US" b="0" dirty="0"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MODEL_PATH, MODEL_LABELS,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photo_path</a:t>
            </a:r>
            <a:r>
              <a:rPr lang="en-US" b="0" dirty="0">
                <a:effectLst/>
                <a:latin typeface="Consolas" panose="020B0609020204030204" pitchFamily="49" charset="0"/>
              </a:rPr>
              <a:t>):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6D962-C224-410F-9C2F-9E952FBD5FD3}"/>
              </a:ext>
            </a:extLst>
          </p:cNvPr>
          <p:cNvSpPr txBox="1"/>
          <p:nvPr/>
        </p:nvSpPr>
        <p:spPr>
          <a:xfrm>
            <a:off x="3980622" y="484658"/>
            <a:ext cx="4229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86057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6" grpId="0" animBg="1"/>
      <p:bldP spid="80" grpId="0" animBg="1"/>
      <p:bldP spid="39" grpId="0" animBg="1"/>
      <p:bldP spid="50" grpId="0" animBg="1"/>
      <p:bldP spid="51" grpId="0" animBg="1"/>
      <p:bldP spid="5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54A069-F604-4797-945C-E54C8BA74220}"/>
              </a:ext>
            </a:extLst>
          </p:cNvPr>
          <p:cNvSpPr txBox="1"/>
          <p:nvPr/>
        </p:nvSpPr>
        <p:spPr>
          <a:xfrm>
            <a:off x="520125" y="2006081"/>
            <a:ext cx="797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send_recommendations_to_mail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user_info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recommendations</a:t>
            </a:r>
            <a:r>
              <a:rPr lang="en-US" b="0" dirty="0">
                <a:effectLst/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CC2F90-1E38-495D-AE27-38E041BBB87E}"/>
              </a:ext>
            </a:extLst>
          </p:cNvPr>
          <p:cNvCxnSpPr>
            <a:cxnSpLocks/>
          </p:cNvCxnSpPr>
          <p:nvPr/>
        </p:nvCxnSpPr>
        <p:spPr>
          <a:xfrm>
            <a:off x="1873684" y="3766625"/>
            <a:ext cx="7875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E8878FC-329C-4DD3-B788-2FB689C04219}"/>
              </a:ext>
            </a:extLst>
          </p:cNvPr>
          <p:cNvSpPr/>
          <p:nvPr/>
        </p:nvSpPr>
        <p:spPr>
          <a:xfrm>
            <a:off x="961180" y="3510941"/>
            <a:ext cx="827472" cy="511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C0F1D62E-243E-4CF0-B78A-63C7668D8635}"/>
              </a:ext>
            </a:extLst>
          </p:cNvPr>
          <p:cNvSpPr/>
          <p:nvPr/>
        </p:nvSpPr>
        <p:spPr>
          <a:xfrm>
            <a:off x="2492596" y="3351331"/>
            <a:ext cx="2522407" cy="83058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</a:t>
            </a:r>
          </a:p>
          <a:p>
            <a:pPr algn="ctr"/>
            <a:r>
              <a:rPr lang="en-US" sz="1400" dirty="0"/>
              <a:t>user info and recommendations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8B7574-6DEA-44F0-8604-89254FA8A5FA}"/>
              </a:ext>
            </a:extLst>
          </p:cNvPr>
          <p:cNvSpPr/>
          <p:nvPr/>
        </p:nvSpPr>
        <p:spPr>
          <a:xfrm>
            <a:off x="5819773" y="3497025"/>
            <a:ext cx="1593341" cy="53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email msg.</a:t>
            </a:r>
          </a:p>
        </p:txBody>
      </p:sp>
      <p:sp>
        <p:nvSpPr>
          <p:cNvPr id="79" name="Flowchart: Data 78">
            <a:extLst>
              <a:ext uri="{FF2B5EF4-FFF2-40B4-BE49-F238E27FC236}">
                <a16:creationId xmlns:a16="http://schemas.microsoft.com/office/drawing/2014/main" id="{EC9E29A9-0015-4159-91C2-4005456CE371}"/>
              </a:ext>
            </a:extLst>
          </p:cNvPr>
          <p:cNvSpPr/>
          <p:nvPr/>
        </p:nvSpPr>
        <p:spPr>
          <a:xfrm>
            <a:off x="8372100" y="3469040"/>
            <a:ext cx="1080493" cy="58876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Send email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D5946A6-8BC1-448B-A71C-B872E1C369DE}"/>
              </a:ext>
            </a:extLst>
          </p:cNvPr>
          <p:cNvSpPr/>
          <p:nvPr/>
        </p:nvSpPr>
        <p:spPr>
          <a:xfrm>
            <a:off x="10403346" y="3507738"/>
            <a:ext cx="827472" cy="511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C0730C-9E6E-4997-AC75-50FEDE61D48C}"/>
              </a:ext>
            </a:extLst>
          </p:cNvPr>
          <p:cNvCxnSpPr>
            <a:cxnSpLocks/>
          </p:cNvCxnSpPr>
          <p:nvPr/>
        </p:nvCxnSpPr>
        <p:spPr>
          <a:xfrm>
            <a:off x="4915156" y="3766625"/>
            <a:ext cx="7875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315C12-1E2C-4385-ADB0-AE1C5C5A2876}"/>
              </a:ext>
            </a:extLst>
          </p:cNvPr>
          <p:cNvCxnSpPr>
            <a:cxnSpLocks/>
          </p:cNvCxnSpPr>
          <p:nvPr/>
        </p:nvCxnSpPr>
        <p:spPr>
          <a:xfrm>
            <a:off x="9532125" y="3766625"/>
            <a:ext cx="7875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EED14B-D4AF-41C1-89B3-DFD6D8EFD315}"/>
              </a:ext>
            </a:extLst>
          </p:cNvPr>
          <p:cNvCxnSpPr>
            <a:cxnSpLocks/>
          </p:cNvCxnSpPr>
          <p:nvPr/>
        </p:nvCxnSpPr>
        <p:spPr>
          <a:xfrm>
            <a:off x="7508450" y="3767646"/>
            <a:ext cx="78754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FE7E0D-9AF2-4684-ADC1-D0A0D5C77F72}"/>
              </a:ext>
            </a:extLst>
          </p:cNvPr>
          <p:cNvSpPr txBox="1"/>
          <p:nvPr/>
        </p:nvSpPr>
        <p:spPr>
          <a:xfrm>
            <a:off x="4766603" y="411057"/>
            <a:ext cx="2658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Send Mail</a:t>
            </a:r>
          </a:p>
        </p:txBody>
      </p:sp>
    </p:spTree>
    <p:extLst>
      <p:ext uri="{BB962C8B-B14F-4D97-AF65-F5344CB8AC3E}">
        <p14:creationId xmlns:p14="http://schemas.microsoft.com/office/powerpoint/2010/main" val="12199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56" grpId="0" animBg="1"/>
      <p:bldP spid="79" grpId="0" animBg="1"/>
      <p:bldP spid="8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C6B57C-DD41-48F1-9B3E-DE6EC631FDAB}"/>
              </a:ext>
            </a:extLst>
          </p:cNvPr>
          <p:cNvSpPr txBox="1"/>
          <p:nvPr/>
        </p:nvSpPr>
        <p:spPr>
          <a:xfrm>
            <a:off x="1" y="3044279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78627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40422"/>
            <a:ext cx="12192000" cy="932329"/>
          </a:xfrm>
        </p:spPr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51731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5742" y="1690688"/>
            <a:ext cx="93770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Age model Manual Data Cleaning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Various recommender systems approaches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Ethnicity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Collaborative filtering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/>
              <a:t>Implicit Ratings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User interaction record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571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E8ED-7EC4-4776-9D3E-974AF92B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78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747985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1129" y="2689644"/>
            <a:ext cx="4607859" cy="1481606"/>
          </a:xfrm>
        </p:spPr>
        <p:txBody>
          <a:bodyPr>
            <a:no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t="5072" r="12485" b="6320"/>
          <a:stretch/>
        </p:blipFill>
        <p:spPr>
          <a:xfrm>
            <a:off x="8104094" y="1389529"/>
            <a:ext cx="2563906" cy="402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7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8042" y="304094"/>
            <a:ext cx="5830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 in YouTube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6"/>
          <a:stretch/>
        </p:blipFill>
        <p:spPr>
          <a:xfrm>
            <a:off x="1424263" y="1451048"/>
            <a:ext cx="4368800" cy="4944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5" t="-311" r="2054" b="311"/>
          <a:stretch/>
        </p:blipFill>
        <p:spPr>
          <a:xfrm>
            <a:off x="6033262" y="1451048"/>
            <a:ext cx="4322650" cy="49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commendation at Netflix Sca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" t="13594" r="-138" b="-1226"/>
          <a:stretch/>
        </p:blipFill>
        <p:spPr bwMode="auto">
          <a:xfrm>
            <a:off x="957943" y="1306286"/>
            <a:ext cx="10551887" cy="51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3567" y="304094"/>
            <a:ext cx="5519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 in Netflix :</a:t>
            </a:r>
          </a:p>
        </p:txBody>
      </p:sp>
    </p:spTree>
    <p:extLst>
      <p:ext uri="{BB962C8B-B14F-4D97-AF65-F5344CB8AC3E}">
        <p14:creationId xmlns:p14="http://schemas.microsoft.com/office/powerpoint/2010/main" val="289147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5381</TotalTime>
  <Words>1058</Words>
  <Application>Microsoft Office PowerPoint</Application>
  <PresentationFormat>Widescreen</PresentationFormat>
  <Paragraphs>350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Recommender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</vt:lpstr>
      <vt:lpstr>PowerPoint Presentation</vt:lpstr>
      <vt:lpstr>Distributions</vt:lpstr>
      <vt:lpstr>Preprocessing</vt:lpstr>
      <vt:lpstr>Model Architecture</vt:lpstr>
      <vt:lpstr>NNs vs. CNNs</vt:lpstr>
      <vt:lpstr>Gender Model</vt:lpstr>
      <vt:lpstr>Gender Model</vt:lpstr>
      <vt:lpstr>Ethnicity Model</vt:lpstr>
      <vt:lpstr>Ethnicity Model</vt:lpstr>
      <vt:lpstr>Age Model</vt:lpstr>
      <vt:lpstr>Age classes distributions</vt:lpstr>
      <vt:lpstr>Age Model</vt:lpstr>
      <vt:lpstr>Age Model</vt:lpstr>
      <vt:lpstr>Age classes down sampling</vt:lpstr>
      <vt:lpstr>Age Model</vt:lpstr>
      <vt:lpstr>Age Model</vt:lpstr>
      <vt:lpstr>Other Dataset For Age</vt:lpstr>
      <vt:lpstr>Preprocessing</vt:lpstr>
      <vt:lpstr>Dataset after preprocessing</vt:lpstr>
      <vt:lpstr>Age classes down sampling</vt:lpstr>
      <vt:lpstr>Age Model</vt:lpstr>
      <vt:lpstr>Age Model</vt:lpstr>
      <vt:lpstr>Age Model</vt:lpstr>
      <vt:lpstr>Deployment</vt:lpstr>
      <vt:lpstr>Deployment</vt:lpstr>
      <vt:lpstr>Flask </vt:lpstr>
      <vt:lpstr>PowerPoint Presentation</vt:lpstr>
      <vt:lpstr>Why Bootstrab</vt:lpstr>
      <vt:lpstr>PowerPoint Presentation</vt:lpstr>
      <vt:lpstr>MYSQL </vt:lpstr>
      <vt:lpstr>ERD</vt:lpstr>
      <vt:lpstr>PowerPoint Presentation</vt:lpstr>
      <vt:lpstr>PowerPoint Presentation</vt:lpstr>
      <vt:lpstr>PowerPoint Presentation</vt:lpstr>
      <vt:lpstr>Sequence Diagram</vt:lpstr>
      <vt:lpstr>PowerPoint Presentation</vt:lpstr>
      <vt:lpstr>PowerPoint Presentation</vt:lpstr>
      <vt:lpstr>Flow Chart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  <vt:lpstr>References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Mohamed Adel</dc:creator>
  <cp:lastModifiedBy>Mohammed Khaled</cp:lastModifiedBy>
  <cp:revision>54</cp:revision>
  <dcterms:created xsi:type="dcterms:W3CDTF">2021-12-27T20:32:24Z</dcterms:created>
  <dcterms:modified xsi:type="dcterms:W3CDTF">2022-01-02T21:25:16Z</dcterms:modified>
</cp:coreProperties>
</file>